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7" r:id="rId2"/>
    <p:sldId id="338" r:id="rId3"/>
    <p:sldId id="337" r:id="rId4"/>
    <p:sldId id="336" r:id="rId5"/>
    <p:sldId id="334" r:id="rId6"/>
    <p:sldId id="333" r:id="rId7"/>
    <p:sldId id="328" r:id="rId8"/>
  </p:sldIdLst>
  <p:sldSz cx="10691813" cy="7559675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ступление" id="{82A31ACB-DC6E-4723-9E00-D1DFA229836A}">
          <p14:sldIdLst>
            <p14:sldId id="257"/>
            <p14:sldId id="338"/>
            <p14:sldId id="337"/>
            <p14:sldId id="336"/>
            <p14:sldId id="334"/>
            <p14:sldId id="333"/>
            <p14:sldId id="328"/>
          </p14:sldIdLst>
        </p14:section>
        <p14:section name="Основной блок" id="{E4BC9F0B-7D05-42AE-B5E1-F945C6E60398}">
          <p14:sldIdLst/>
        </p14:section>
        <p14:section name="Заключение" id="{D38EEB11-D9F7-4F79-ADA2-344C350E1640}">
          <p14:sldIdLst/>
        </p14:section>
        <p14:section name="Таблицы" id="{72ED7CCA-14D3-405F-AF4C-8D3B1607358D}">
          <p14:sldIdLst/>
        </p14:section>
        <p14:section name="Диаграммы" id="{82504524-736D-4F6C-96A2-DDD42595361A}">
          <p14:sldIdLst/>
        </p14:section>
        <p14:section name="Инфографика" id="{FA717969-EFC6-4C24-8D79-C1E55B46DFBC}">
          <p14:sldIdLst/>
        </p14:section>
        <p14:section name="Триггеры (управляемая анимация)" id="{CEE99D3A-4D08-4D35-BF89-4E49F22AB34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8253"/>
    <a:srgbClr val="9EAC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9" d="100"/>
          <a:sy n="99" d="100"/>
        </p:scale>
        <p:origin x="1464" y="96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2754" y="108"/>
      </p:cViewPr>
      <p:guideLst/>
    </p:cSldViewPr>
  </p:notesViewPr>
  <p:gridSpacing cx="43200" cy="43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8215"/>
          </a:xfrm>
          <a:prstGeom prst="rect">
            <a:avLst/>
          </a:prstGeom>
        </p:spPr>
        <p:txBody>
          <a:bodyPr vert="horz" lIns="91357" tIns="45679" rIns="91357" bIns="4567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8215"/>
          </a:xfrm>
          <a:prstGeom prst="rect">
            <a:avLst/>
          </a:prstGeom>
        </p:spPr>
        <p:txBody>
          <a:bodyPr vert="horz" lIns="91357" tIns="45679" rIns="91357" bIns="45679" rtlCol="0"/>
          <a:lstStyle>
            <a:lvl1pPr algn="r">
              <a:defRPr sz="1200"/>
            </a:lvl1pPr>
          </a:lstStyle>
          <a:p>
            <a:fld id="{267DC36D-3A08-4E0B-AA4B-E49CEBF7193B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31602"/>
            <a:ext cx="2945659" cy="498214"/>
          </a:xfrm>
          <a:prstGeom prst="rect">
            <a:avLst/>
          </a:prstGeom>
        </p:spPr>
        <p:txBody>
          <a:bodyPr vert="horz" lIns="91357" tIns="45679" rIns="91357" bIns="4567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5" y="9431602"/>
            <a:ext cx="2945659" cy="498214"/>
          </a:xfrm>
          <a:prstGeom prst="rect">
            <a:avLst/>
          </a:prstGeom>
        </p:spPr>
        <p:txBody>
          <a:bodyPr vert="horz" lIns="91357" tIns="45679" rIns="91357" bIns="45679" rtlCol="0" anchor="b"/>
          <a:lstStyle>
            <a:lvl1pPr algn="r">
              <a:defRPr sz="1200"/>
            </a:lvl1pPr>
          </a:lstStyle>
          <a:p>
            <a:fld id="{84B61D38-ECA2-4CB0-A03B-A66D789E24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8455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8215"/>
          </a:xfrm>
          <a:prstGeom prst="rect">
            <a:avLst/>
          </a:prstGeom>
        </p:spPr>
        <p:txBody>
          <a:bodyPr vert="horz" lIns="91357" tIns="45679" rIns="91357" bIns="4567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8215"/>
          </a:xfrm>
          <a:prstGeom prst="rect">
            <a:avLst/>
          </a:prstGeom>
        </p:spPr>
        <p:txBody>
          <a:bodyPr vert="horz" lIns="91357" tIns="45679" rIns="91357" bIns="45679" rtlCol="0"/>
          <a:lstStyle>
            <a:lvl1pPr algn="r">
              <a:defRPr sz="1200"/>
            </a:lvl1pPr>
          </a:lstStyle>
          <a:p>
            <a:fld id="{42AD5368-8E07-4389-BC35-0B96E12D827A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7" tIns="45679" rIns="91357" bIns="4567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9" y="4778722"/>
            <a:ext cx="5438140" cy="3909864"/>
          </a:xfrm>
          <a:prstGeom prst="rect">
            <a:avLst/>
          </a:prstGeom>
        </p:spPr>
        <p:txBody>
          <a:bodyPr vert="horz" lIns="91357" tIns="45679" rIns="91357" bIns="4567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1602"/>
            <a:ext cx="2945659" cy="498214"/>
          </a:xfrm>
          <a:prstGeom prst="rect">
            <a:avLst/>
          </a:prstGeom>
        </p:spPr>
        <p:txBody>
          <a:bodyPr vert="horz" lIns="91357" tIns="45679" rIns="91357" bIns="4567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1602"/>
            <a:ext cx="2945659" cy="498214"/>
          </a:xfrm>
          <a:prstGeom prst="rect">
            <a:avLst/>
          </a:prstGeom>
        </p:spPr>
        <p:txBody>
          <a:bodyPr vert="horz" lIns="91357" tIns="45679" rIns="91357" bIns="45679" rtlCol="0" anchor="b"/>
          <a:lstStyle>
            <a:lvl1pPr algn="r">
              <a:defRPr sz="1200"/>
            </a:lvl1pPr>
          </a:lstStyle>
          <a:p>
            <a:fld id="{F2353AF9-518F-480C-97E1-DD784363A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689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53AF9-518F-480C-97E1-DD784363A2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283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53AF9-518F-480C-97E1-DD784363A2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543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53AF9-518F-480C-97E1-DD784363A20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444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53AF9-518F-480C-97E1-DD784363A20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126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53AF9-518F-480C-97E1-DD784363A20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361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53AF9-518F-480C-97E1-DD784363A20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879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53AF9-518F-480C-97E1-DD784363A20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158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9800" y="842963"/>
            <a:ext cx="8812213" cy="2806701"/>
          </a:xfrm>
        </p:spPr>
        <p:txBody>
          <a:bodyPr anchor="b"/>
          <a:lstStyle>
            <a:lvl1pPr algn="l">
              <a:defRPr sz="3600" baseline="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9800" y="3779838"/>
            <a:ext cx="4405313" cy="293687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 dirty="0"/>
              <a:t>подзаголовок презентации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85364-A166-4DE2-9884-03B481163519}" type="datetime6">
              <a:rPr lang="ru-RU" smtClean="0"/>
              <a:t>май 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Презентация «ПАО ГК ПИК»,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D19E-AB38-46E0-867B-C400F4092BE5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5" t="10015" r="9442" b="10003"/>
          <a:stretch/>
        </p:blipFill>
        <p:spPr>
          <a:xfrm>
            <a:off x="8998280" y="5853437"/>
            <a:ext cx="1337562" cy="137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752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ели шестиколонни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7827" y="323850"/>
            <a:ext cx="4708524" cy="1252787"/>
          </a:xfrm>
        </p:spPr>
        <p:txBody>
          <a:bodyPr/>
          <a:lstStyle>
            <a:lvl1pPr>
              <a:defRPr sz="2000" baseline="0">
                <a:latin typeface="Proba Pro Md" panose="020D0003030200000000" pitchFamily="34" charset="0"/>
              </a:defRPr>
            </a:lvl1pPr>
          </a:lstStyle>
          <a:p>
            <a:r>
              <a:rPr lang="ru-RU" dirty="0"/>
              <a:t>Образец заголовка 2-го уровня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EBEA-6C93-4435-9222-1CB54380948F}" type="datetime6">
              <a:rPr lang="ru-RU" smtClean="0"/>
              <a:t>май 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Презентация «ПАО ГК ПИК»,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D19E-AB38-46E0-867B-C400F4092BE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939800" y="1576637"/>
            <a:ext cx="4135181" cy="259200"/>
          </a:xfrm>
        </p:spPr>
        <p:txBody>
          <a:bodyPr anchor="t"/>
          <a:lstStyle>
            <a:lvl1pPr>
              <a:defRPr sz="1800" cap="all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7" name="Текст 7"/>
          <p:cNvSpPr>
            <a:spLocks noGrp="1"/>
          </p:cNvSpPr>
          <p:nvPr>
            <p:ph type="body" sz="quarter" idx="14"/>
          </p:nvPr>
        </p:nvSpPr>
        <p:spPr>
          <a:xfrm>
            <a:off x="1155465" y="1923256"/>
            <a:ext cx="3930885" cy="1122168"/>
          </a:xfrm>
        </p:spPr>
        <p:txBody>
          <a:bodyPr anchor="t"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961349" y="3047370"/>
            <a:ext cx="4113632" cy="259200"/>
          </a:xfrm>
        </p:spPr>
        <p:txBody>
          <a:bodyPr anchor="t"/>
          <a:lstStyle>
            <a:lvl1pPr>
              <a:defRPr sz="1800" cap="all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/>
          </p:nvPr>
        </p:nvSpPr>
        <p:spPr>
          <a:xfrm>
            <a:off x="1177014" y="3393989"/>
            <a:ext cx="3909336" cy="1122168"/>
          </a:xfrm>
        </p:spPr>
        <p:txBody>
          <a:bodyPr anchor="t"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939800" y="4524969"/>
            <a:ext cx="4146550" cy="259200"/>
          </a:xfrm>
        </p:spPr>
        <p:txBody>
          <a:bodyPr anchor="t"/>
          <a:lstStyle>
            <a:lvl1pPr>
              <a:defRPr sz="1800" cap="all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8"/>
          </p:nvPr>
        </p:nvSpPr>
        <p:spPr>
          <a:xfrm>
            <a:off x="1155465" y="4871588"/>
            <a:ext cx="3930885" cy="1122168"/>
          </a:xfrm>
        </p:spPr>
        <p:txBody>
          <a:bodyPr anchor="t"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5618802" y="1576637"/>
            <a:ext cx="4135181" cy="259200"/>
          </a:xfrm>
        </p:spPr>
        <p:txBody>
          <a:bodyPr anchor="t"/>
          <a:lstStyle>
            <a:lvl1pPr>
              <a:defRPr sz="1800" cap="all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20"/>
          </p:nvPr>
        </p:nvSpPr>
        <p:spPr>
          <a:xfrm>
            <a:off x="5834467" y="1923256"/>
            <a:ext cx="3930885" cy="1122168"/>
          </a:xfrm>
        </p:spPr>
        <p:txBody>
          <a:bodyPr anchor="t"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5640351" y="3047370"/>
            <a:ext cx="4113632" cy="259200"/>
          </a:xfrm>
        </p:spPr>
        <p:txBody>
          <a:bodyPr anchor="t"/>
          <a:lstStyle>
            <a:lvl1pPr>
              <a:defRPr sz="1800" cap="all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6" name="Текст 7"/>
          <p:cNvSpPr>
            <a:spLocks noGrp="1"/>
          </p:cNvSpPr>
          <p:nvPr>
            <p:ph type="body" sz="quarter" idx="22"/>
          </p:nvPr>
        </p:nvSpPr>
        <p:spPr>
          <a:xfrm>
            <a:off x="5856016" y="3393989"/>
            <a:ext cx="3909336" cy="1122168"/>
          </a:xfrm>
        </p:spPr>
        <p:txBody>
          <a:bodyPr anchor="t"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Текст 7"/>
          <p:cNvSpPr>
            <a:spLocks noGrp="1"/>
          </p:cNvSpPr>
          <p:nvPr>
            <p:ph type="body" sz="quarter" idx="23" hasCustomPrompt="1"/>
          </p:nvPr>
        </p:nvSpPr>
        <p:spPr>
          <a:xfrm>
            <a:off x="5618802" y="4524969"/>
            <a:ext cx="4146550" cy="259200"/>
          </a:xfrm>
        </p:spPr>
        <p:txBody>
          <a:bodyPr anchor="t"/>
          <a:lstStyle>
            <a:lvl1pPr>
              <a:defRPr sz="1800" cap="all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8" name="Текст 7"/>
          <p:cNvSpPr>
            <a:spLocks noGrp="1"/>
          </p:cNvSpPr>
          <p:nvPr>
            <p:ph type="body" sz="quarter" idx="24"/>
          </p:nvPr>
        </p:nvSpPr>
        <p:spPr>
          <a:xfrm>
            <a:off x="5834467" y="4871588"/>
            <a:ext cx="3930885" cy="1122168"/>
          </a:xfrm>
        </p:spPr>
        <p:txBody>
          <a:bodyPr anchor="t"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89866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кценты трехколонни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7827" y="323850"/>
            <a:ext cx="4708524" cy="820787"/>
          </a:xfrm>
        </p:spPr>
        <p:txBody>
          <a:bodyPr/>
          <a:lstStyle>
            <a:lvl1pPr>
              <a:defRPr sz="2000" baseline="0">
                <a:latin typeface="Proba Pro Md" panose="020D0003030200000000" pitchFamily="34" charset="0"/>
              </a:defRPr>
            </a:lvl1pPr>
          </a:lstStyle>
          <a:p>
            <a:r>
              <a:rPr lang="ru-RU" dirty="0"/>
              <a:t>Образец заголовка 2-го уровня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EBEA-6C93-4435-9222-1CB54380948F}" type="datetime6">
              <a:rPr lang="ru-RU" smtClean="0"/>
              <a:t>май 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Презентация «ПАО ГК ПИК»,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D19E-AB38-46E0-867B-C400F4092BE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1673260" y="1360637"/>
            <a:ext cx="8078753" cy="259200"/>
          </a:xfrm>
        </p:spPr>
        <p:txBody>
          <a:bodyPr anchor="t"/>
          <a:lstStyle>
            <a:lvl1pPr marL="0" indent="0">
              <a:buNone/>
              <a:defRPr sz="1800" cap="all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7" name="Текст 7"/>
          <p:cNvSpPr>
            <a:spLocks noGrp="1"/>
          </p:cNvSpPr>
          <p:nvPr>
            <p:ph type="body" sz="quarter" idx="14"/>
          </p:nvPr>
        </p:nvSpPr>
        <p:spPr>
          <a:xfrm>
            <a:off x="1673259" y="1707255"/>
            <a:ext cx="8078753" cy="1122182"/>
          </a:xfrm>
        </p:spPr>
        <p:txBody>
          <a:bodyPr anchor="t"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1673260" y="3086374"/>
            <a:ext cx="8078753" cy="259200"/>
          </a:xfrm>
        </p:spPr>
        <p:txBody>
          <a:bodyPr anchor="t"/>
          <a:lstStyle>
            <a:lvl1pPr marL="0" indent="0">
              <a:buNone/>
              <a:defRPr sz="1800" cap="all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16"/>
          </p:nvPr>
        </p:nvSpPr>
        <p:spPr>
          <a:xfrm>
            <a:off x="1673259" y="3432992"/>
            <a:ext cx="8078753" cy="1122182"/>
          </a:xfrm>
        </p:spPr>
        <p:txBody>
          <a:bodyPr anchor="t"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1673260" y="4816637"/>
            <a:ext cx="8078753" cy="259200"/>
          </a:xfrm>
        </p:spPr>
        <p:txBody>
          <a:bodyPr anchor="t"/>
          <a:lstStyle>
            <a:lvl1pPr marL="0" indent="0">
              <a:buNone/>
              <a:defRPr sz="1800" cap="all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6" name="Текст 7"/>
          <p:cNvSpPr>
            <a:spLocks noGrp="1"/>
          </p:cNvSpPr>
          <p:nvPr>
            <p:ph type="body" sz="quarter" idx="18"/>
          </p:nvPr>
        </p:nvSpPr>
        <p:spPr>
          <a:xfrm>
            <a:off x="1673259" y="5163255"/>
            <a:ext cx="8078753" cy="1122182"/>
          </a:xfrm>
        </p:spPr>
        <p:txBody>
          <a:bodyPr anchor="t"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3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853106" y="1144637"/>
            <a:ext cx="691281" cy="1382399"/>
          </a:xfrm>
        </p:spPr>
        <p:txBody>
          <a:bodyPr anchor="t"/>
          <a:lstStyle>
            <a:lvl1pPr marL="0" indent="0" algn="ctr">
              <a:buNone/>
              <a:defRPr sz="9000" cap="all" baseline="0">
                <a:solidFill>
                  <a:schemeClr val="accent2"/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853106" y="2880313"/>
            <a:ext cx="691281" cy="1382399"/>
          </a:xfrm>
        </p:spPr>
        <p:txBody>
          <a:bodyPr anchor="t"/>
          <a:lstStyle>
            <a:lvl1pPr marL="0" indent="0" algn="ctr">
              <a:buNone/>
              <a:defRPr sz="9000" cap="all" baseline="0">
                <a:solidFill>
                  <a:schemeClr val="accent3"/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2</a:t>
            </a:r>
          </a:p>
        </p:txBody>
      </p:sp>
      <p:sp>
        <p:nvSpPr>
          <p:cNvPr id="25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853106" y="4610577"/>
            <a:ext cx="691281" cy="1382399"/>
          </a:xfrm>
        </p:spPr>
        <p:txBody>
          <a:bodyPr anchor="t"/>
          <a:lstStyle>
            <a:lvl1pPr marL="0" indent="0" algn="ctr">
              <a:buNone/>
              <a:defRPr sz="9000" cap="all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91846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Акценты четырехколонни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7827" y="323850"/>
            <a:ext cx="4708524" cy="820787"/>
          </a:xfrm>
        </p:spPr>
        <p:txBody>
          <a:bodyPr/>
          <a:lstStyle>
            <a:lvl1pPr>
              <a:defRPr sz="2000" baseline="0">
                <a:latin typeface="Proba Pro Md" panose="020D0003030200000000" pitchFamily="34" charset="0"/>
              </a:defRPr>
            </a:lvl1pPr>
          </a:lstStyle>
          <a:p>
            <a:r>
              <a:rPr lang="ru-RU" dirty="0"/>
              <a:t>Образец заголовка 2-го уровня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EBEA-6C93-4435-9222-1CB54380948F}" type="datetime6">
              <a:rPr lang="ru-RU" smtClean="0"/>
              <a:t>май 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Презентация «ПАО ГК ПИК»,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D19E-AB38-46E0-867B-C400F4092BE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1673260" y="1576637"/>
            <a:ext cx="3413090" cy="259200"/>
          </a:xfrm>
        </p:spPr>
        <p:txBody>
          <a:bodyPr anchor="t"/>
          <a:lstStyle>
            <a:lvl1pPr marL="0" indent="0">
              <a:buNone/>
              <a:defRPr sz="1800" cap="all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7" name="Текст 7"/>
          <p:cNvSpPr>
            <a:spLocks noGrp="1"/>
          </p:cNvSpPr>
          <p:nvPr>
            <p:ph type="body" sz="quarter" idx="14"/>
          </p:nvPr>
        </p:nvSpPr>
        <p:spPr>
          <a:xfrm>
            <a:off x="1673260" y="1923254"/>
            <a:ext cx="3413090" cy="1856584"/>
          </a:xfrm>
        </p:spPr>
        <p:txBody>
          <a:bodyPr anchor="t"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1673260" y="4038600"/>
            <a:ext cx="3413090" cy="498780"/>
          </a:xfrm>
        </p:spPr>
        <p:txBody>
          <a:bodyPr anchor="t"/>
          <a:lstStyle>
            <a:lvl1pPr marL="0" indent="0">
              <a:buNone/>
              <a:defRPr sz="1800" cap="all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3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853106" y="1360637"/>
            <a:ext cx="691281" cy="1382399"/>
          </a:xfrm>
        </p:spPr>
        <p:txBody>
          <a:bodyPr anchor="t"/>
          <a:lstStyle>
            <a:lvl1pPr marL="0" indent="0" algn="ctr">
              <a:buNone/>
              <a:defRPr sz="9000" cap="all" baseline="0">
                <a:solidFill>
                  <a:schemeClr val="accent2"/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853106" y="3832539"/>
            <a:ext cx="691281" cy="1382399"/>
          </a:xfrm>
        </p:spPr>
        <p:txBody>
          <a:bodyPr anchor="t"/>
          <a:lstStyle>
            <a:lvl1pPr marL="0" indent="0" algn="ctr">
              <a:buNone/>
              <a:defRPr sz="9000" cap="all" baseline="0">
                <a:solidFill>
                  <a:schemeClr val="accent3"/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3</a:t>
            </a:r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22" hasCustomPrompt="1"/>
          </p:nvPr>
        </p:nvSpPr>
        <p:spPr>
          <a:xfrm>
            <a:off x="6330709" y="1576637"/>
            <a:ext cx="3413090" cy="259200"/>
          </a:xfrm>
        </p:spPr>
        <p:txBody>
          <a:bodyPr anchor="t"/>
          <a:lstStyle>
            <a:lvl1pPr marL="0" indent="0">
              <a:buNone/>
              <a:defRPr sz="1800" cap="all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7" name="Текст 7"/>
          <p:cNvSpPr>
            <a:spLocks noGrp="1"/>
          </p:cNvSpPr>
          <p:nvPr>
            <p:ph type="body" sz="quarter" idx="23"/>
          </p:nvPr>
        </p:nvSpPr>
        <p:spPr>
          <a:xfrm>
            <a:off x="6330709" y="1923254"/>
            <a:ext cx="3413090" cy="1856584"/>
          </a:xfrm>
        </p:spPr>
        <p:txBody>
          <a:bodyPr anchor="t"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24" hasCustomPrompt="1"/>
          </p:nvPr>
        </p:nvSpPr>
        <p:spPr>
          <a:xfrm>
            <a:off x="6330709" y="4038600"/>
            <a:ext cx="3413090" cy="498780"/>
          </a:xfrm>
        </p:spPr>
        <p:txBody>
          <a:bodyPr anchor="t"/>
          <a:lstStyle>
            <a:lvl1pPr marL="0" indent="0">
              <a:buNone/>
              <a:defRPr sz="1800" cap="all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2" name="Текст 7"/>
          <p:cNvSpPr>
            <a:spLocks noGrp="1"/>
          </p:cNvSpPr>
          <p:nvPr>
            <p:ph type="body" sz="quarter" idx="28" hasCustomPrompt="1"/>
          </p:nvPr>
        </p:nvSpPr>
        <p:spPr>
          <a:xfrm>
            <a:off x="5510555" y="1360637"/>
            <a:ext cx="691281" cy="1382399"/>
          </a:xfrm>
        </p:spPr>
        <p:txBody>
          <a:bodyPr anchor="t"/>
          <a:lstStyle>
            <a:lvl1pPr marL="0" indent="0" algn="ctr">
              <a:buNone/>
              <a:defRPr sz="9000" cap="all" baseline="0">
                <a:solidFill>
                  <a:schemeClr val="accent2"/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2</a:t>
            </a:r>
          </a:p>
        </p:txBody>
      </p:sp>
      <p:sp>
        <p:nvSpPr>
          <p:cNvPr id="33" name="Текст 7"/>
          <p:cNvSpPr>
            <a:spLocks noGrp="1"/>
          </p:cNvSpPr>
          <p:nvPr>
            <p:ph type="body" sz="quarter" idx="29" hasCustomPrompt="1"/>
          </p:nvPr>
        </p:nvSpPr>
        <p:spPr>
          <a:xfrm>
            <a:off x="5510555" y="3832539"/>
            <a:ext cx="691281" cy="1382399"/>
          </a:xfrm>
        </p:spPr>
        <p:txBody>
          <a:bodyPr anchor="t"/>
          <a:lstStyle>
            <a:lvl1pPr marL="0" indent="0" algn="ctr">
              <a:buNone/>
              <a:defRPr sz="9000" cap="all" baseline="0">
                <a:solidFill>
                  <a:schemeClr val="accent3"/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4</a:t>
            </a:r>
          </a:p>
        </p:txBody>
      </p:sp>
      <p:sp>
        <p:nvSpPr>
          <p:cNvPr id="35" name="Текст 7"/>
          <p:cNvSpPr>
            <a:spLocks noGrp="1"/>
          </p:cNvSpPr>
          <p:nvPr>
            <p:ph type="body" sz="quarter" idx="30"/>
          </p:nvPr>
        </p:nvSpPr>
        <p:spPr>
          <a:xfrm>
            <a:off x="1673260" y="4656533"/>
            <a:ext cx="3413090" cy="1856584"/>
          </a:xfrm>
        </p:spPr>
        <p:txBody>
          <a:bodyPr anchor="t"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7"/>
          <p:cNvSpPr>
            <a:spLocks noGrp="1"/>
          </p:cNvSpPr>
          <p:nvPr>
            <p:ph type="body" sz="quarter" idx="31"/>
          </p:nvPr>
        </p:nvSpPr>
        <p:spPr>
          <a:xfrm>
            <a:off x="6330709" y="4656533"/>
            <a:ext cx="3413090" cy="1856584"/>
          </a:xfrm>
        </p:spPr>
        <p:txBody>
          <a:bodyPr anchor="t"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18870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кценты шестиколонни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7827" y="323850"/>
            <a:ext cx="4708524" cy="820787"/>
          </a:xfrm>
        </p:spPr>
        <p:txBody>
          <a:bodyPr/>
          <a:lstStyle>
            <a:lvl1pPr>
              <a:defRPr sz="2000" baseline="0">
                <a:latin typeface="Proba Pro Md" panose="020D0003030200000000" pitchFamily="34" charset="0"/>
              </a:defRPr>
            </a:lvl1pPr>
          </a:lstStyle>
          <a:p>
            <a:r>
              <a:rPr lang="ru-RU" dirty="0"/>
              <a:t>Образец заголовка 2-го уровня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EBEA-6C93-4435-9222-1CB54380948F}" type="datetime6">
              <a:rPr lang="ru-RU" smtClean="0"/>
              <a:t>май 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Презентация «ПАО ГК ПИК»,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D19E-AB38-46E0-867B-C400F4092BE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1673261" y="1360637"/>
            <a:ext cx="3413090" cy="259200"/>
          </a:xfrm>
        </p:spPr>
        <p:txBody>
          <a:bodyPr anchor="t"/>
          <a:lstStyle>
            <a:lvl1pPr marL="0" indent="0">
              <a:buNone/>
              <a:defRPr sz="1800" cap="all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7" name="Текст 7"/>
          <p:cNvSpPr>
            <a:spLocks noGrp="1"/>
          </p:cNvSpPr>
          <p:nvPr>
            <p:ph type="body" sz="quarter" idx="14"/>
          </p:nvPr>
        </p:nvSpPr>
        <p:spPr>
          <a:xfrm>
            <a:off x="1673260" y="1707255"/>
            <a:ext cx="3413090" cy="1122182"/>
          </a:xfrm>
        </p:spPr>
        <p:txBody>
          <a:bodyPr anchor="t"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1673261" y="3086374"/>
            <a:ext cx="3413090" cy="259200"/>
          </a:xfrm>
        </p:spPr>
        <p:txBody>
          <a:bodyPr anchor="t"/>
          <a:lstStyle>
            <a:lvl1pPr marL="0" indent="0">
              <a:buNone/>
              <a:defRPr sz="1800" cap="all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16"/>
          </p:nvPr>
        </p:nvSpPr>
        <p:spPr>
          <a:xfrm>
            <a:off x="1673260" y="3432992"/>
            <a:ext cx="3413090" cy="1122182"/>
          </a:xfrm>
        </p:spPr>
        <p:txBody>
          <a:bodyPr anchor="t"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1673261" y="4816637"/>
            <a:ext cx="3413090" cy="259200"/>
          </a:xfrm>
        </p:spPr>
        <p:txBody>
          <a:bodyPr anchor="t"/>
          <a:lstStyle>
            <a:lvl1pPr marL="0" indent="0">
              <a:buNone/>
              <a:defRPr sz="1800" cap="all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6" name="Текст 7"/>
          <p:cNvSpPr>
            <a:spLocks noGrp="1"/>
          </p:cNvSpPr>
          <p:nvPr>
            <p:ph type="body" sz="quarter" idx="18"/>
          </p:nvPr>
        </p:nvSpPr>
        <p:spPr>
          <a:xfrm>
            <a:off x="1673260" y="5163255"/>
            <a:ext cx="3413090" cy="1122182"/>
          </a:xfrm>
        </p:spPr>
        <p:txBody>
          <a:bodyPr anchor="t"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3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853106" y="1144637"/>
            <a:ext cx="691281" cy="1382399"/>
          </a:xfrm>
        </p:spPr>
        <p:txBody>
          <a:bodyPr anchor="t"/>
          <a:lstStyle>
            <a:lvl1pPr marL="0" indent="0" algn="ctr">
              <a:buNone/>
              <a:defRPr sz="9000" cap="all" baseline="0">
                <a:solidFill>
                  <a:schemeClr val="accent2"/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853106" y="2880313"/>
            <a:ext cx="691281" cy="1382399"/>
          </a:xfrm>
        </p:spPr>
        <p:txBody>
          <a:bodyPr anchor="t"/>
          <a:lstStyle>
            <a:lvl1pPr marL="0" indent="0" algn="ctr">
              <a:buNone/>
              <a:defRPr sz="9000" cap="all" baseline="0">
                <a:solidFill>
                  <a:schemeClr val="accent3"/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3</a:t>
            </a:r>
          </a:p>
        </p:txBody>
      </p:sp>
      <p:sp>
        <p:nvSpPr>
          <p:cNvPr id="25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853106" y="4610577"/>
            <a:ext cx="691281" cy="1382399"/>
          </a:xfrm>
        </p:spPr>
        <p:txBody>
          <a:bodyPr anchor="t"/>
          <a:lstStyle>
            <a:lvl1pPr marL="0" indent="0" algn="ctr">
              <a:buNone/>
              <a:defRPr sz="9000" cap="all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5</a:t>
            </a:r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22" hasCustomPrompt="1"/>
          </p:nvPr>
        </p:nvSpPr>
        <p:spPr>
          <a:xfrm>
            <a:off x="6330710" y="1360637"/>
            <a:ext cx="3413090" cy="259200"/>
          </a:xfrm>
        </p:spPr>
        <p:txBody>
          <a:bodyPr anchor="t"/>
          <a:lstStyle>
            <a:lvl1pPr marL="0" indent="0">
              <a:buNone/>
              <a:defRPr sz="1800" cap="all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7" name="Текст 7"/>
          <p:cNvSpPr>
            <a:spLocks noGrp="1"/>
          </p:cNvSpPr>
          <p:nvPr>
            <p:ph type="body" sz="quarter" idx="23"/>
          </p:nvPr>
        </p:nvSpPr>
        <p:spPr>
          <a:xfrm>
            <a:off x="6330709" y="1707255"/>
            <a:ext cx="3413090" cy="1122182"/>
          </a:xfrm>
        </p:spPr>
        <p:txBody>
          <a:bodyPr anchor="t"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24" hasCustomPrompt="1"/>
          </p:nvPr>
        </p:nvSpPr>
        <p:spPr>
          <a:xfrm>
            <a:off x="6330710" y="3086374"/>
            <a:ext cx="3413090" cy="259200"/>
          </a:xfrm>
        </p:spPr>
        <p:txBody>
          <a:bodyPr anchor="t"/>
          <a:lstStyle>
            <a:lvl1pPr marL="0" indent="0">
              <a:buNone/>
              <a:defRPr sz="1800" cap="all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Текст 7"/>
          <p:cNvSpPr>
            <a:spLocks noGrp="1"/>
          </p:cNvSpPr>
          <p:nvPr>
            <p:ph type="body" sz="quarter" idx="25"/>
          </p:nvPr>
        </p:nvSpPr>
        <p:spPr>
          <a:xfrm>
            <a:off x="6330709" y="3432992"/>
            <a:ext cx="3413090" cy="1122182"/>
          </a:xfrm>
        </p:spPr>
        <p:txBody>
          <a:bodyPr anchor="t"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0" name="Текст 7"/>
          <p:cNvSpPr>
            <a:spLocks noGrp="1"/>
          </p:cNvSpPr>
          <p:nvPr>
            <p:ph type="body" sz="quarter" idx="26" hasCustomPrompt="1"/>
          </p:nvPr>
        </p:nvSpPr>
        <p:spPr>
          <a:xfrm>
            <a:off x="6330710" y="4816637"/>
            <a:ext cx="3413090" cy="259200"/>
          </a:xfrm>
        </p:spPr>
        <p:txBody>
          <a:bodyPr anchor="t"/>
          <a:lstStyle>
            <a:lvl1pPr marL="0" indent="0">
              <a:buNone/>
              <a:defRPr sz="1800" cap="all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1" name="Текст 7"/>
          <p:cNvSpPr>
            <a:spLocks noGrp="1"/>
          </p:cNvSpPr>
          <p:nvPr>
            <p:ph type="body" sz="quarter" idx="27"/>
          </p:nvPr>
        </p:nvSpPr>
        <p:spPr>
          <a:xfrm>
            <a:off x="6330709" y="5163255"/>
            <a:ext cx="3413090" cy="1122182"/>
          </a:xfrm>
        </p:spPr>
        <p:txBody>
          <a:bodyPr anchor="t"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2" name="Текст 7"/>
          <p:cNvSpPr>
            <a:spLocks noGrp="1"/>
          </p:cNvSpPr>
          <p:nvPr>
            <p:ph type="body" sz="quarter" idx="28" hasCustomPrompt="1"/>
          </p:nvPr>
        </p:nvSpPr>
        <p:spPr>
          <a:xfrm>
            <a:off x="5510555" y="1144637"/>
            <a:ext cx="691281" cy="1382399"/>
          </a:xfrm>
        </p:spPr>
        <p:txBody>
          <a:bodyPr anchor="t"/>
          <a:lstStyle>
            <a:lvl1pPr marL="0" indent="0" algn="ctr">
              <a:buNone/>
              <a:defRPr sz="9000" cap="all" baseline="0">
                <a:solidFill>
                  <a:schemeClr val="accent2"/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2</a:t>
            </a:r>
          </a:p>
        </p:txBody>
      </p:sp>
      <p:sp>
        <p:nvSpPr>
          <p:cNvPr id="33" name="Текст 7"/>
          <p:cNvSpPr>
            <a:spLocks noGrp="1"/>
          </p:cNvSpPr>
          <p:nvPr>
            <p:ph type="body" sz="quarter" idx="29" hasCustomPrompt="1"/>
          </p:nvPr>
        </p:nvSpPr>
        <p:spPr>
          <a:xfrm>
            <a:off x="5510555" y="2880313"/>
            <a:ext cx="691281" cy="1382399"/>
          </a:xfrm>
        </p:spPr>
        <p:txBody>
          <a:bodyPr anchor="t"/>
          <a:lstStyle>
            <a:lvl1pPr marL="0" indent="0" algn="ctr">
              <a:buNone/>
              <a:defRPr sz="9000" cap="all" baseline="0">
                <a:solidFill>
                  <a:schemeClr val="accent3"/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4</a:t>
            </a:r>
          </a:p>
        </p:txBody>
      </p:sp>
      <p:sp>
        <p:nvSpPr>
          <p:cNvPr id="34" name="Текст 7"/>
          <p:cNvSpPr>
            <a:spLocks noGrp="1"/>
          </p:cNvSpPr>
          <p:nvPr>
            <p:ph type="body" sz="quarter" idx="30" hasCustomPrompt="1"/>
          </p:nvPr>
        </p:nvSpPr>
        <p:spPr>
          <a:xfrm>
            <a:off x="5510555" y="4610577"/>
            <a:ext cx="691281" cy="1382399"/>
          </a:xfrm>
        </p:spPr>
        <p:txBody>
          <a:bodyPr anchor="t"/>
          <a:lstStyle>
            <a:lvl1pPr marL="0" indent="0" algn="ctr">
              <a:buNone/>
              <a:defRPr sz="9000" cap="all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688406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кцент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7827" y="323850"/>
            <a:ext cx="4708524" cy="820787"/>
          </a:xfrm>
        </p:spPr>
        <p:txBody>
          <a:bodyPr/>
          <a:lstStyle>
            <a:lvl1pPr>
              <a:defRPr sz="2000" baseline="0">
                <a:latin typeface="Proba Pro Md" panose="020D0003030200000000" pitchFamily="34" charset="0"/>
              </a:defRPr>
            </a:lvl1pPr>
          </a:lstStyle>
          <a:p>
            <a:r>
              <a:rPr lang="ru-RU" dirty="0"/>
              <a:t>Образец заголовка 2-го уровня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EBEA-6C93-4435-9222-1CB54380948F}" type="datetime6">
              <a:rPr lang="ru-RU" smtClean="0"/>
              <a:t>май 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Презентация «ПАО ГК ПИК»,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D19E-AB38-46E0-867B-C400F4092BE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1673260" y="1360637"/>
            <a:ext cx="7343707" cy="259200"/>
          </a:xfrm>
        </p:spPr>
        <p:txBody>
          <a:bodyPr anchor="t"/>
          <a:lstStyle>
            <a:lvl1pPr marL="0" indent="0">
              <a:buNone/>
              <a:defRPr sz="1800" cap="all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7" name="Текст 7"/>
          <p:cNvSpPr>
            <a:spLocks noGrp="1"/>
          </p:cNvSpPr>
          <p:nvPr>
            <p:ph type="body" sz="quarter" idx="14"/>
          </p:nvPr>
        </p:nvSpPr>
        <p:spPr>
          <a:xfrm>
            <a:off x="1673260" y="1707255"/>
            <a:ext cx="7343706" cy="1122182"/>
          </a:xfrm>
        </p:spPr>
        <p:txBody>
          <a:bodyPr anchor="t"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1673260" y="3086374"/>
            <a:ext cx="7343707" cy="259200"/>
          </a:xfrm>
        </p:spPr>
        <p:txBody>
          <a:bodyPr anchor="t"/>
          <a:lstStyle>
            <a:lvl1pPr marL="0" indent="0">
              <a:buNone/>
              <a:defRPr sz="1800" cap="all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16"/>
          </p:nvPr>
        </p:nvSpPr>
        <p:spPr>
          <a:xfrm>
            <a:off x="1673260" y="3432992"/>
            <a:ext cx="7343706" cy="1122182"/>
          </a:xfrm>
        </p:spPr>
        <p:txBody>
          <a:bodyPr anchor="t"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1673260" y="4816637"/>
            <a:ext cx="7343707" cy="259200"/>
          </a:xfrm>
        </p:spPr>
        <p:txBody>
          <a:bodyPr anchor="t"/>
          <a:lstStyle>
            <a:lvl1pPr marL="0" indent="0">
              <a:buNone/>
              <a:defRPr sz="1800" cap="all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6" name="Текст 7"/>
          <p:cNvSpPr>
            <a:spLocks noGrp="1"/>
          </p:cNvSpPr>
          <p:nvPr>
            <p:ph type="body" sz="quarter" idx="18"/>
          </p:nvPr>
        </p:nvSpPr>
        <p:spPr>
          <a:xfrm>
            <a:off x="1673260" y="5163255"/>
            <a:ext cx="7343706" cy="1122182"/>
          </a:xfrm>
        </p:spPr>
        <p:txBody>
          <a:bodyPr anchor="t"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>
            <a:off x="1500461" y="1417220"/>
            <a:ext cx="0" cy="138240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 userDrawn="1"/>
        </p:nvCxnSpPr>
        <p:spPr>
          <a:xfrm>
            <a:off x="1496480" y="3152896"/>
            <a:ext cx="0" cy="138240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 userDrawn="1"/>
        </p:nvCxnSpPr>
        <p:spPr>
          <a:xfrm>
            <a:off x="1496480" y="4883159"/>
            <a:ext cx="0" cy="138240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359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кценты 2 четырехколонни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7827" y="323850"/>
            <a:ext cx="4708524" cy="820787"/>
          </a:xfrm>
        </p:spPr>
        <p:txBody>
          <a:bodyPr/>
          <a:lstStyle>
            <a:lvl1pPr>
              <a:defRPr sz="2000" baseline="0">
                <a:latin typeface="Proba Pro Md" panose="020D0003030200000000" pitchFamily="34" charset="0"/>
              </a:defRPr>
            </a:lvl1pPr>
          </a:lstStyle>
          <a:p>
            <a:r>
              <a:rPr lang="ru-RU" dirty="0"/>
              <a:t>Образец заголовка 2-го уровня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EBEA-6C93-4435-9222-1CB54380948F}" type="datetime6">
              <a:rPr lang="ru-RU" smtClean="0"/>
              <a:t>май 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Презентация «ПАО ГК ПИК»,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D19E-AB38-46E0-867B-C400F4092BE5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>
            <a:off x="1500461" y="1631602"/>
            <a:ext cx="0" cy="138240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 userDrawn="1"/>
        </p:nvCxnSpPr>
        <p:spPr>
          <a:xfrm>
            <a:off x="1496480" y="4082237"/>
            <a:ext cx="0" cy="138240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 userDrawn="1"/>
        </p:nvCxnSpPr>
        <p:spPr>
          <a:xfrm>
            <a:off x="5657103" y="1629776"/>
            <a:ext cx="0" cy="138240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1673260" y="1576637"/>
            <a:ext cx="3413090" cy="259200"/>
          </a:xfrm>
        </p:spPr>
        <p:txBody>
          <a:bodyPr anchor="t"/>
          <a:lstStyle>
            <a:lvl1pPr marL="0" indent="0">
              <a:buNone/>
              <a:defRPr sz="1800" cap="all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14"/>
          </p:nvPr>
        </p:nvSpPr>
        <p:spPr>
          <a:xfrm>
            <a:off x="1673260" y="1923254"/>
            <a:ext cx="3413090" cy="1856584"/>
          </a:xfrm>
        </p:spPr>
        <p:txBody>
          <a:bodyPr anchor="t"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1673260" y="4038600"/>
            <a:ext cx="3413090" cy="498780"/>
          </a:xfrm>
        </p:spPr>
        <p:txBody>
          <a:bodyPr anchor="t"/>
          <a:lstStyle>
            <a:lvl1pPr marL="0" indent="0">
              <a:buNone/>
              <a:defRPr sz="1800" cap="all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41" name="Текст 7"/>
          <p:cNvSpPr>
            <a:spLocks noGrp="1"/>
          </p:cNvSpPr>
          <p:nvPr>
            <p:ph type="body" sz="quarter" idx="22" hasCustomPrompt="1"/>
          </p:nvPr>
        </p:nvSpPr>
        <p:spPr>
          <a:xfrm>
            <a:off x="5864306" y="1576637"/>
            <a:ext cx="3413090" cy="259200"/>
          </a:xfrm>
        </p:spPr>
        <p:txBody>
          <a:bodyPr anchor="t"/>
          <a:lstStyle>
            <a:lvl1pPr marL="0" indent="0">
              <a:buNone/>
              <a:defRPr sz="1800" cap="all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42" name="Текст 7"/>
          <p:cNvSpPr>
            <a:spLocks noGrp="1"/>
          </p:cNvSpPr>
          <p:nvPr>
            <p:ph type="body" sz="quarter" idx="23"/>
          </p:nvPr>
        </p:nvSpPr>
        <p:spPr>
          <a:xfrm>
            <a:off x="5864306" y="1923254"/>
            <a:ext cx="3413090" cy="1856584"/>
          </a:xfrm>
        </p:spPr>
        <p:txBody>
          <a:bodyPr anchor="t"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3" name="Текст 7"/>
          <p:cNvSpPr>
            <a:spLocks noGrp="1"/>
          </p:cNvSpPr>
          <p:nvPr>
            <p:ph type="body" sz="quarter" idx="24" hasCustomPrompt="1"/>
          </p:nvPr>
        </p:nvSpPr>
        <p:spPr>
          <a:xfrm>
            <a:off x="5864306" y="4038600"/>
            <a:ext cx="3413090" cy="498780"/>
          </a:xfrm>
        </p:spPr>
        <p:txBody>
          <a:bodyPr anchor="t"/>
          <a:lstStyle>
            <a:lvl1pPr marL="0" indent="0">
              <a:buNone/>
              <a:defRPr sz="1800" cap="all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45" name="Текст 7"/>
          <p:cNvSpPr>
            <a:spLocks noGrp="1"/>
          </p:cNvSpPr>
          <p:nvPr>
            <p:ph type="body" sz="quarter" idx="30"/>
          </p:nvPr>
        </p:nvSpPr>
        <p:spPr>
          <a:xfrm>
            <a:off x="1673260" y="4656533"/>
            <a:ext cx="3413090" cy="1856584"/>
          </a:xfrm>
        </p:spPr>
        <p:txBody>
          <a:bodyPr anchor="t"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6" name="Текст 7"/>
          <p:cNvSpPr>
            <a:spLocks noGrp="1"/>
          </p:cNvSpPr>
          <p:nvPr>
            <p:ph type="body" sz="quarter" idx="31"/>
          </p:nvPr>
        </p:nvSpPr>
        <p:spPr>
          <a:xfrm>
            <a:off x="5864306" y="4656533"/>
            <a:ext cx="3413090" cy="1856584"/>
          </a:xfrm>
        </p:spPr>
        <p:txBody>
          <a:bodyPr anchor="t"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47" name="Прямая соединительная линия 46"/>
          <p:cNvCxnSpPr/>
          <p:nvPr userDrawn="1"/>
        </p:nvCxnSpPr>
        <p:spPr>
          <a:xfrm>
            <a:off x="5657103" y="4082237"/>
            <a:ext cx="0" cy="138240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0577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кценты 2 шестиколонни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7827" y="323850"/>
            <a:ext cx="4708524" cy="820787"/>
          </a:xfrm>
        </p:spPr>
        <p:txBody>
          <a:bodyPr/>
          <a:lstStyle>
            <a:lvl1pPr>
              <a:defRPr sz="2000" baseline="0">
                <a:latin typeface="Proba Pro Md" panose="020D0003030200000000" pitchFamily="34" charset="0"/>
              </a:defRPr>
            </a:lvl1pPr>
          </a:lstStyle>
          <a:p>
            <a:r>
              <a:rPr lang="ru-RU" dirty="0"/>
              <a:t>Образец заголовка 2-го уровня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EBEA-6C93-4435-9222-1CB54380948F}" type="datetime6">
              <a:rPr lang="ru-RU" smtClean="0"/>
              <a:t>май 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Презентация «ПАО ГК ПИК»,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D19E-AB38-46E0-867B-C400F4092BE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1673261" y="1360637"/>
            <a:ext cx="3413090" cy="259200"/>
          </a:xfrm>
        </p:spPr>
        <p:txBody>
          <a:bodyPr anchor="t"/>
          <a:lstStyle>
            <a:lvl1pPr marL="0" indent="0">
              <a:buNone/>
              <a:defRPr sz="1800" cap="all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7" name="Текст 7"/>
          <p:cNvSpPr>
            <a:spLocks noGrp="1"/>
          </p:cNvSpPr>
          <p:nvPr>
            <p:ph type="body" sz="quarter" idx="14"/>
          </p:nvPr>
        </p:nvSpPr>
        <p:spPr>
          <a:xfrm>
            <a:off x="1673260" y="1707255"/>
            <a:ext cx="3413090" cy="1122182"/>
          </a:xfrm>
        </p:spPr>
        <p:txBody>
          <a:bodyPr anchor="t"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1673261" y="3086374"/>
            <a:ext cx="3413090" cy="259200"/>
          </a:xfrm>
        </p:spPr>
        <p:txBody>
          <a:bodyPr anchor="t"/>
          <a:lstStyle>
            <a:lvl1pPr marL="0" indent="0">
              <a:buNone/>
              <a:defRPr sz="1800" cap="all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16"/>
          </p:nvPr>
        </p:nvSpPr>
        <p:spPr>
          <a:xfrm>
            <a:off x="1673260" y="3432992"/>
            <a:ext cx="3413090" cy="1122182"/>
          </a:xfrm>
        </p:spPr>
        <p:txBody>
          <a:bodyPr anchor="t"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1673261" y="4816637"/>
            <a:ext cx="3413090" cy="259200"/>
          </a:xfrm>
        </p:spPr>
        <p:txBody>
          <a:bodyPr anchor="t"/>
          <a:lstStyle>
            <a:lvl1pPr marL="0" indent="0">
              <a:buNone/>
              <a:defRPr sz="1800" cap="all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6" name="Текст 7"/>
          <p:cNvSpPr>
            <a:spLocks noGrp="1"/>
          </p:cNvSpPr>
          <p:nvPr>
            <p:ph type="body" sz="quarter" idx="18"/>
          </p:nvPr>
        </p:nvSpPr>
        <p:spPr>
          <a:xfrm>
            <a:off x="1673260" y="5163255"/>
            <a:ext cx="3413090" cy="1122182"/>
          </a:xfrm>
        </p:spPr>
        <p:txBody>
          <a:bodyPr anchor="t"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>
            <a:off x="1500461" y="1417220"/>
            <a:ext cx="0" cy="138240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 userDrawn="1"/>
        </p:nvCxnSpPr>
        <p:spPr>
          <a:xfrm>
            <a:off x="1496480" y="3152896"/>
            <a:ext cx="0" cy="138240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 userDrawn="1"/>
        </p:nvCxnSpPr>
        <p:spPr>
          <a:xfrm>
            <a:off x="1496480" y="4883159"/>
            <a:ext cx="0" cy="138240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5821107" y="1360637"/>
            <a:ext cx="3413090" cy="259200"/>
          </a:xfrm>
        </p:spPr>
        <p:txBody>
          <a:bodyPr anchor="t"/>
          <a:lstStyle>
            <a:lvl1pPr marL="0" indent="0">
              <a:buNone/>
              <a:defRPr sz="1800" cap="all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9" name="Текст 7"/>
          <p:cNvSpPr>
            <a:spLocks noGrp="1"/>
          </p:cNvSpPr>
          <p:nvPr>
            <p:ph type="body" sz="quarter" idx="20"/>
          </p:nvPr>
        </p:nvSpPr>
        <p:spPr>
          <a:xfrm>
            <a:off x="5821106" y="1707255"/>
            <a:ext cx="3413090" cy="1122182"/>
          </a:xfrm>
        </p:spPr>
        <p:txBody>
          <a:bodyPr anchor="t"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5821107" y="3086374"/>
            <a:ext cx="3413090" cy="259200"/>
          </a:xfrm>
        </p:spPr>
        <p:txBody>
          <a:bodyPr anchor="t"/>
          <a:lstStyle>
            <a:lvl1pPr marL="0" indent="0">
              <a:buNone/>
              <a:defRPr sz="1800" cap="all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3" name="Текст 7"/>
          <p:cNvSpPr>
            <a:spLocks noGrp="1"/>
          </p:cNvSpPr>
          <p:nvPr>
            <p:ph type="body" sz="quarter" idx="22"/>
          </p:nvPr>
        </p:nvSpPr>
        <p:spPr>
          <a:xfrm>
            <a:off x="5821106" y="3432992"/>
            <a:ext cx="3413090" cy="1122182"/>
          </a:xfrm>
        </p:spPr>
        <p:txBody>
          <a:bodyPr anchor="t"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23" hasCustomPrompt="1"/>
          </p:nvPr>
        </p:nvSpPr>
        <p:spPr>
          <a:xfrm>
            <a:off x="5821107" y="4816637"/>
            <a:ext cx="3413090" cy="259200"/>
          </a:xfrm>
        </p:spPr>
        <p:txBody>
          <a:bodyPr anchor="t"/>
          <a:lstStyle>
            <a:lvl1pPr marL="0" indent="0">
              <a:buNone/>
              <a:defRPr sz="1800" cap="all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5" name="Текст 7"/>
          <p:cNvSpPr>
            <a:spLocks noGrp="1"/>
          </p:cNvSpPr>
          <p:nvPr>
            <p:ph type="body" sz="quarter" idx="24"/>
          </p:nvPr>
        </p:nvSpPr>
        <p:spPr>
          <a:xfrm>
            <a:off x="5821106" y="5163255"/>
            <a:ext cx="3413090" cy="1122182"/>
          </a:xfrm>
        </p:spPr>
        <p:txBody>
          <a:bodyPr anchor="t"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26" name="Прямая соединительная линия 25"/>
          <p:cNvCxnSpPr/>
          <p:nvPr userDrawn="1"/>
        </p:nvCxnSpPr>
        <p:spPr>
          <a:xfrm>
            <a:off x="5648307" y="1417220"/>
            <a:ext cx="0" cy="138240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 userDrawn="1"/>
        </p:nvCxnSpPr>
        <p:spPr>
          <a:xfrm>
            <a:off x="5644326" y="3152896"/>
            <a:ext cx="0" cy="138240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 userDrawn="1"/>
        </p:nvCxnSpPr>
        <p:spPr>
          <a:xfrm>
            <a:off x="5644326" y="4883159"/>
            <a:ext cx="0" cy="138240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4205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ухколонник с под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EBEA-6C93-4435-9222-1CB54380948F}" type="datetime6">
              <a:rPr lang="ru-RU" smtClean="0"/>
              <a:t>май 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Презентация «ПАО ГК ПИК»,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D19E-AB38-46E0-867B-C400F4092BE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77827" y="323850"/>
            <a:ext cx="4708524" cy="734387"/>
          </a:xfrm>
        </p:spPr>
        <p:txBody>
          <a:bodyPr/>
          <a:lstStyle>
            <a:lvl1pPr>
              <a:defRPr sz="2000" baseline="0">
                <a:latin typeface="Proba Pro Md" panose="020D0003030200000000" pitchFamily="34" charset="0"/>
              </a:defRPr>
            </a:lvl1pPr>
          </a:lstStyle>
          <a:p>
            <a:r>
              <a:rPr lang="ru-RU" dirty="0"/>
              <a:t>Образец заголовка 2-го уровня</a:t>
            </a:r>
            <a:endParaRPr lang="en-US" dirty="0"/>
          </a:p>
        </p:txBody>
      </p:sp>
      <p:sp>
        <p:nvSpPr>
          <p:cNvPr id="14" name="Текст 2"/>
          <p:cNvSpPr>
            <a:spLocks noGrp="1"/>
          </p:cNvSpPr>
          <p:nvPr>
            <p:ph type="body" sz="quarter" idx="17" hasCustomPrompt="1"/>
          </p:nvPr>
        </p:nvSpPr>
        <p:spPr>
          <a:xfrm>
            <a:off x="938280" y="1058237"/>
            <a:ext cx="4146550" cy="388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200" cap="all" baseline="0">
                <a:solidFill>
                  <a:schemeClr val="tx1"/>
                </a:solidFill>
                <a:latin typeface="Proba Pro Md" panose="020D0003030200000000" pitchFamily="34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5605463" y="1058237"/>
            <a:ext cx="4146550" cy="388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200" cap="all" baseline="0">
                <a:solidFill>
                  <a:schemeClr val="tx1"/>
                </a:solidFill>
                <a:latin typeface="Proba Pro Md" panose="020D0003030200000000" pitchFamily="34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939799" y="1576637"/>
            <a:ext cx="4145031" cy="5140076"/>
          </a:xfrm>
        </p:spPr>
        <p:txBody>
          <a:bodyPr anchor="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9"/>
          </p:nvPr>
        </p:nvSpPr>
        <p:spPr>
          <a:xfrm>
            <a:off x="5611771" y="1576637"/>
            <a:ext cx="4145031" cy="5140076"/>
          </a:xfrm>
        </p:spPr>
        <p:txBody>
          <a:bodyPr anchor="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4607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хколонник с под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EBEA-6C93-4435-9222-1CB54380948F}" type="datetime6">
              <a:rPr lang="ru-RU" smtClean="0"/>
              <a:t>май 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Презентация «ПАО ГК ПИК»,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D19E-AB38-46E0-867B-C400F4092BE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77827" y="323850"/>
            <a:ext cx="4708524" cy="734387"/>
          </a:xfrm>
        </p:spPr>
        <p:txBody>
          <a:bodyPr/>
          <a:lstStyle>
            <a:lvl1pPr>
              <a:defRPr sz="2000" baseline="0">
                <a:latin typeface="Proba Pro Md" panose="020D0003030200000000" pitchFamily="34" charset="0"/>
              </a:defRPr>
            </a:lvl1pPr>
          </a:lstStyle>
          <a:p>
            <a:r>
              <a:rPr lang="ru-RU" dirty="0"/>
              <a:t>Образец заголовка 2-го уровня</a:t>
            </a:r>
            <a:endParaRPr lang="en-US" dirty="0"/>
          </a:p>
        </p:txBody>
      </p:sp>
      <p:sp>
        <p:nvSpPr>
          <p:cNvPr id="18" name="Текст 2"/>
          <p:cNvSpPr>
            <a:spLocks noGrp="1"/>
          </p:cNvSpPr>
          <p:nvPr>
            <p:ph type="body" sz="quarter" idx="17" hasCustomPrompt="1"/>
          </p:nvPr>
        </p:nvSpPr>
        <p:spPr>
          <a:xfrm>
            <a:off x="938280" y="1058237"/>
            <a:ext cx="4146550" cy="388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200" cap="all" baseline="0">
                <a:solidFill>
                  <a:schemeClr val="tx1"/>
                </a:solidFill>
                <a:latin typeface="Proba Pro Md" panose="020D0003030200000000" pitchFamily="34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5605463" y="1058237"/>
            <a:ext cx="4146550" cy="388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200" cap="all" baseline="0">
                <a:solidFill>
                  <a:schemeClr val="tx1"/>
                </a:solidFill>
                <a:latin typeface="Proba Pro Md" panose="020D0003030200000000" pitchFamily="34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20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938280" y="3983356"/>
            <a:ext cx="4146550" cy="388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200" cap="all" baseline="0">
                <a:solidFill>
                  <a:schemeClr val="tx1"/>
                </a:solidFill>
                <a:latin typeface="Proba Pro Md" panose="020D0003030200000000" pitchFamily="34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21" name="Текст 2"/>
          <p:cNvSpPr>
            <a:spLocks noGrp="1"/>
          </p:cNvSpPr>
          <p:nvPr>
            <p:ph type="body" sz="quarter" idx="20" hasCustomPrompt="1"/>
          </p:nvPr>
        </p:nvSpPr>
        <p:spPr>
          <a:xfrm>
            <a:off x="5605463" y="3983356"/>
            <a:ext cx="4146550" cy="388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200" cap="all" baseline="0">
                <a:solidFill>
                  <a:schemeClr val="tx1"/>
                </a:solidFill>
                <a:latin typeface="Proba Pro Md" panose="020D0003030200000000" pitchFamily="34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939799" y="1576638"/>
            <a:ext cx="4145031" cy="2073025"/>
          </a:xfrm>
        </p:spPr>
        <p:txBody>
          <a:bodyPr anchor="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24" name="Content Placeholder 2"/>
          <p:cNvSpPr>
            <a:spLocks noGrp="1"/>
          </p:cNvSpPr>
          <p:nvPr>
            <p:ph idx="21"/>
          </p:nvPr>
        </p:nvSpPr>
        <p:spPr>
          <a:xfrm>
            <a:off x="5608711" y="1576638"/>
            <a:ext cx="4145031" cy="2073025"/>
          </a:xfrm>
        </p:spPr>
        <p:txBody>
          <a:bodyPr anchor="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938070" y="4527498"/>
            <a:ext cx="4145031" cy="2073025"/>
          </a:xfrm>
        </p:spPr>
        <p:txBody>
          <a:bodyPr anchor="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idx="21"/>
          </p:nvPr>
        </p:nvSpPr>
        <p:spPr>
          <a:xfrm>
            <a:off x="5606982" y="4527498"/>
            <a:ext cx="4145031" cy="2073025"/>
          </a:xfrm>
        </p:spPr>
        <p:txBody>
          <a:bodyPr anchor="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2660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ехколонник с под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EBEA-6C93-4435-9222-1CB54380948F}" type="datetime6">
              <a:rPr lang="ru-RU" smtClean="0"/>
              <a:t>май 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Презентация «ПАО ГК ПИК»,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D19E-AB38-46E0-867B-C400F4092BE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77827" y="323850"/>
            <a:ext cx="4708524" cy="734387"/>
          </a:xfrm>
        </p:spPr>
        <p:txBody>
          <a:bodyPr/>
          <a:lstStyle>
            <a:lvl1pPr>
              <a:defRPr sz="2000" baseline="0">
                <a:latin typeface="Proba Pro Md" panose="020D0003030200000000" pitchFamily="34" charset="0"/>
              </a:defRPr>
            </a:lvl1pPr>
          </a:lstStyle>
          <a:p>
            <a:r>
              <a:rPr lang="ru-RU" dirty="0"/>
              <a:t>Образец заголовка 2-го уровня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 hasCustomPrompt="1"/>
          </p:nvPr>
        </p:nvSpPr>
        <p:spPr>
          <a:xfrm>
            <a:off x="938280" y="1577335"/>
            <a:ext cx="2629270" cy="2461265"/>
          </a:xfrm>
        </p:spPr>
        <p:txBody>
          <a:bodyPr/>
          <a:lstStyle>
            <a:lvl1pPr marL="0" indent="0">
              <a:buNone/>
              <a:defRPr sz="1000" baseline="0">
                <a:solidFill>
                  <a:schemeClr val="tx1"/>
                </a:solidFill>
                <a:latin typeface="Proba Pro Md" panose="020D0003030200000000" pitchFamily="34" charset="0"/>
              </a:defRPr>
            </a:lvl1pPr>
            <a:lvl2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8" name="Текст 2"/>
          <p:cNvSpPr>
            <a:spLocks noGrp="1"/>
          </p:cNvSpPr>
          <p:nvPr>
            <p:ph type="body" sz="quarter" idx="17" hasCustomPrompt="1"/>
          </p:nvPr>
        </p:nvSpPr>
        <p:spPr>
          <a:xfrm>
            <a:off x="938280" y="1058237"/>
            <a:ext cx="2629270" cy="388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200" cap="all" baseline="0">
                <a:solidFill>
                  <a:schemeClr val="tx1"/>
                </a:solidFill>
                <a:latin typeface="Proba Pro Md" panose="020D0003030200000000" pitchFamily="34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4" name="Текст 2"/>
          <p:cNvSpPr>
            <a:spLocks noGrp="1"/>
          </p:cNvSpPr>
          <p:nvPr>
            <p:ph type="body" sz="quarter" idx="18"/>
          </p:nvPr>
        </p:nvSpPr>
        <p:spPr>
          <a:xfrm>
            <a:off x="4030478" y="1577335"/>
            <a:ext cx="2629270" cy="5140075"/>
          </a:xfrm>
        </p:spPr>
        <p:txBody>
          <a:bodyPr/>
          <a:lstStyle>
            <a:lvl1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Текст 2"/>
          <p:cNvSpPr>
            <a:spLocks noGrp="1"/>
          </p:cNvSpPr>
          <p:nvPr>
            <p:ph type="body" sz="quarter" idx="19"/>
          </p:nvPr>
        </p:nvSpPr>
        <p:spPr>
          <a:xfrm>
            <a:off x="7122676" y="1577335"/>
            <a:ext cx="2629270" cy="5140075"/>
          </a:xfrm>
        </p:spPr>
        <p:txBody>
          <a:bodyPr/>
          <a:lstStyle>
            <a:lvl1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69080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/>
              <a:t>Образец заголовка 1-го уровня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EBEA-6C93-4435-9222-1CB54380948F}" type="datetime6">
              <a:rPr lang="ru-RU" smtClean="0"/>
              <a:t>май 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Презентация «ПАО ГК ПИК»,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D19E-AB38-46E0-867B-C400F4092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719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есть коло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7827" y="323850"/>
            <a:ext cx="4708524" cy="1252787"/>
          </a:xfrm>
        </p:spPr>
        <p:txBody>
          <a:bodyPr/>
          <a:lstStyle>
            <a:lvl1pPr>
              <a:defRPr sz="2000" baseline="0">
                <a:latin typeface="Proba Pro Md" panose="020D0003030200000000" pitchFamily="34" charset="0"/>
              </a:defRPr>
            </a:lvl1pPr>
          </a:lstStyle>
          <a:p>
            <a:r>
              <a:rPr lang="ru-RU" dirty="0"/>
              <a:t>Образец заголовка 2-го уровня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EBEA-6C93-4435-9222-1CB54380948F}" type="datetime6">
              <a:rPr lang="ru-RU" smtClean="0"/>
              <a:t>май 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Презентация «ПАО ГК ПИК»,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D19E-AB38-46E0-867B-C400F4092BE5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5605463" y="1576637"/>
            <a:ext cx="4148520" cy="259200"/>
          </a:xfrm>
        </p:spPr>
        <p:txBody>
          <a:bodyPr anchor="t"/>
          <a:lstStyle>
            <a:lvl1pPr marL="0" indent="0">
              <a:buNone/>
              <a:defRPr sz="1800" cap="all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20"/>
          </p:nvPr>
        </p:nvSpPr>
        <p:spPr>
          <a:xfrm>
            <a:off x="5605463" y="1923256"/>
            <a:ext cx="4159889" cy="1122168"/>
          </a:xfrm>
        </p:spPr>
        <p:txBody>
          <a:bodyPr anchor="t"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5605463" y="3047370"/>
            <a:ext cx="4148520" cy="259200"/>
          </a:xfrm>
        </p:spPr>
        <p:txBody>
          <a:bodyPr anchor="t"/>
          <a:lstStyle>
            <a:lvl1pPr marL="0" indent="0">
              <a:buNone/>
              <a:defRPr sz="1800" cap="all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6" name="Текст 7"/>
          <p:cNvSpPr>
            <a:spLocks noGrp="1"/>
          </p:cNvSpPr>
          <p:nvPr>
            <p:ph type="body" sz="quarter" idx="22"/>
          </p:nvPr>
        </p:nvSpPr>
        <p:spPr>
          <a:xfrm>
            <a:off x="5605463" y="3393989"/>
            <a:ext cx="4159889" cy="1122168"/>
          </a:xfrm>
        </p:spPr>
        <p:txBody>
          <a:bodyPr anchor="t"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Текст 7"/>
          <p:cNvSpPr>
            <a:spLocks noGrp="1"/>
          </p:cNvSpPr>
          <p:nvPr>
            <p:ph type="body" sz="quarter" idx="23" hasCustomPrompt="1"/>
          </p:nvPr>
        </p:nvSpPr>
        <p:spPr>
          <a:xfrm>
            <a:off x="5605463" y="4524969"/>
            <a:ext cx="4159889" cy="259200"/>
          </a:xfrm>
        </p:spPr>
        <p:txBody>
          <a:bodyPr anchor="t"/>
          <a:lstStyle>
            <a:lvl1pPr marL="0" indent="0">
              <a:buNone/>
              <a:defRPr sz="1800" cap="all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8" name="Текст 7"/>
          <p:cNvSpPr>
            <a:spLocks noGrp="1"/>
          </p:cNvSpPr>
          <p:nvPr>
            <p:ph type="body" sz="quarter" idx="24"/>
          </p:nvPr>
        </p:nvSpPr>
        <p:spPr>
          <a:xfrm>
            <a:off x="5605463" y="4871588"/>
            <a:ext cx="4159890" cy="1122168"/>
          </a:xfrm>
        </p:spPr>
        <p:txBody>
          <a:bodyPr anchor="t"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7"/>
          <p:cNvSpPr>
            <a:spLocks noGrp="1"/>
          </p:cNvSpPr>
          <p:nvPr>
            <p:ph type="body" sz="quarter" idx="25" hasCustomPrompt="1"/>
          </p:nvPr>
        </p:nvSpPr>
        <p:spPr>
          <a:xfrm>
            <a:off x="939800" y="1576637"/>
            <a:ext cx="4148520" cy="259200"/>
          </a:xfrm>
        </p:spPr>
        <p:txBody>
          <a:bodyPr anchor="t"/>
          <a:lstStyle>
            <a:lvl1pPr marL="0" indent="0">
              <a:buNone/>
              <a:defRPr sz="1800" cap="all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0" name="Текст 7"/>
          <p:cNvSpPr>
            <a:spLocks noGrp="1"/>
          </p:cNvSpPr>
          <p:nvPr>
            <p:ph type="body" sz="quarter" idx="26"/>
          </p:nvPr>
        </p:nvSpPr>
        <p:spPr>
          <a:xfrm>
            <a:off x="939800" y="1923256"/>
            <a:ext cx="4159889" cy="1122168"/>
          </a:xfrm>
        </p:spPr>
        <p:txBody>
          <a:bodyPr anchor="t"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7"/>
          <p:cNvSpPr>
            <a:spLocks noGrp="1"/>
          </p:cNvSpPr>
          <p:nvPr>
            <p:ph type="body" sz="quarter" idx="27" hasCustomPrompt="1"/>
          </p:nvPr>
        </p:nvSpPr>
        <p:spPr>
          <a:xfrm>
            <a:off x="939800" y="3047370"/>
            <a:ext cx="4148520" cy="259200"/>
          </a:xfrm>
        </p:spPr>
        <p:txBody>
          <a:bodyPr anchor="t"/>
          <a:lstStyle>
            <a:lvl1pPr marL="0" indent="0">
              <a:buNone/>
              <a:defRPr sz="1800" cap="all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2" name="Текст 7"/>
          <p:cNvSpPr>
            <a:spLocks noGrp="1"/>
          </p:cNvSpPr>
          <p:nvPr>
            <p:ph type="body" sz="quarter" idx="28"/>
          </p:nvPr>
        </p:nvSpPr>
        <p:spPr>
          <a:xfrm>
            <a:off x="939800" y="3393989"/>
            <a:ext cx="4159889" cy="1122168"/>
          </a:xfrm>
        </p:spPr>
        <p:txBody>
          <a:bodyPr anchor="t"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3" name="Текст 7"/>
          <p:cNvSpPr>
            <a:spLocks noGrp="1"/>
          </p:cNvSpPr>
          <p:nvPr>
            <p:ph type="body" sz="quarter" idx="29" hasCustomPrompt="1"/>
          </p:nvPr>
        </p:nvSpPr>
        <p:spPr>
          <a:xfrm>
            <a:off x="939800" y="4524969"/>
            <a:ext cx="4159889" cy="259200"/>
          </a:xfrm>
        </p:spPr>
        <p:txBody>
          <a:bodyPr anchor="t"/>
          <a:lstStyle>
            <a:lvl1pPr marL="0" indent="0">
              <a:buNone/>
              <a:defRPr sz="1800" cap="all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30"/>
          </p:nvPr>
        </p:nvSpPr>
        <p:spPr>
          <a:xfrm>
            <a:off x="939800" y="4871588"/>
            <a:ext cx="4159890" cy="1122168"/>
          </a:xfrm>
        </p:spPr>
        <p:txBody>
          <a:bodyPr anchor="t"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34915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ухколонник с иллюстраци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EBEA-6C93-4435-9222-1CB54380948F}" type="datetime6">
              <a:rPr lang="ru-RU" smtClean="0"/>
              <a:t>май 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Презентация «ПАО ГК ПИК»,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D19E-AB38-46E0-867B-C400F4092BE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77827" y="323850"/>
            <a:ext cx="4708524" cy="734387"/>
          </a:xfrm>
        </p:spPr>
        <p:txBody>
          <a:bodyPr/>
          <a:lstStyle>
            <a:lvl1pPr>
              <a:defRPr sz="2000" baseline="0">
                <a:latin typeface="Proba Pro Md" panose="020D0003030200000000" pitchFamily="34" charset="0"/>
              </a:defRPr>
            </a:lvl1pPr>
          </a:lstStyle>
          <a:p>
            <a:r>
              <a:rPr lang="ru-RU" dirty="0"/>
              <a:t>Образец заголовка 2-го уровня</a:t>
            </a:r>
            <a:endParaRPr lang="en-US" dirty="0"/>
          </a:p>
        </p:txBody>
      </p:sp>
      <p:sp>
        <p:nvSpPr>
          <p:cNvPr id="18" name="Текст 2"/>
          <p:cNvSpPr>
            <a:spLocks noGrp="1"/>
          </p:cNvSpPr>
          <p:nvPr>
            <p:ph type="body" sz="quarter" idx="17" hasCustomPrompt="1"/>
          </p:nvPr>
        </p:nvSpPr>
        <p:spPr>
          <a:xfrm>
            <a:off x="938280" y="1058237"/>
            <a:ext cx="4146550" cy="388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200" cap="all" baseline="0">
                <a:solidFill>
                  <a:schemeClr val="tx1"/>
                </a:solidFill>
                <a:latin typeface="Proba Pro Md" panose="020D0003030200000000" pitchFamily="34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20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938280" y="3983356"/>
            <a:ext cx="4146550" cy="388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200" cap="all" baseline="0">
                <a:solidFill>
                  <a:schemeClr val="tx1"/>
                </a:solidFill>
                <a:latin typeface="Proba Pro Md" panose="020D0003030200000000" pitchFamily="34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20"/>
          </p:nvPr>
        </p:nvSpPr>
        <p:spPr>
          <a:xfrm>
            <a:off x="5605463" y="1576637"/>
            <a:ext cx="4146550" cy="5140076"/>
          </a:xfrm>
        </p:spPr>
        <p:txBody>
          <a:bodyPr/>
          <a:lstStyle/>
          <a:p>
            <a:endParaRPr lang="ru-RU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939799" y="1576638"/>
            <a:ext cx="4145031" cy="2073025"/>
          </a:xfrm>
        </p:spPr>
        <p:txBody>
          <a:bodyPr anchor="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21"/>
          </p:nvPr>
        </p:nvSpPr>
        <p:spPr>
          <a:xfrm>
            <a:off x="942116" y="4530941"/>
            <a:ext cx="4145031" cy="2185772"/>
          </a:xfrm>
        </p:spPr>
        <p:txBody>
          <a:bodyPr anchor="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96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ухколонник с иллюстрацией друг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EBEA-6C93-4435-9222-1CB54380948F}" type="datetime6">
              <a:rPr lang="ru-RU" smtClean="0"/>
              <a:t>май 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Презентация «ПАО ГК ПИК»,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D19E-AB38-46E0-867B-C400F4092BE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77827" y="323850"/>
            <a:ext cx="4708524" cy="734387"/>
          </a:xfrm>
        </p:spPr>
        <p:txBody>
          <a:bodyPr/>
          <a:lstStyle>
            <a:lvl1pPr>
              <a:defRPr sz="2000" baseline="0">
                <a:latin typeface="Proba Pro Md" panose="020D0003030200000000" pitchFamily="34" charset="0"/>
              </a:defRPr>
            </a:lvl1pPr>
          </a:lstStyle>
          <a:p>
            <a:r>
              <a:rPr lang="ru-RU" dirty="0"/>
              <a:t>Образец заголовка 2-го уровня</a:t>
            </a:r>
            <a:endParaRPr lang="en-US" dirty="0"/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14"/>
          </p:nvPr>
        </p:nvSpPr>
        <p:spPr>
          <a:xfrm>
            <a:off x="5605464" y="4514237"/>
            <a:ext cx="4146550" cy="2202476"/>
          </a:xfrm>
        </p:spPr>
        <p:txBody>
          <a:bodyPr/>
          <a:lstStyle>
            <a:lvl1pPr>
              <a:defRPr sz="11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2"/>
          <p:cNvSpPr>
            <a:spLocks noGrp="1"/>
          </p:cNvSpPr>
          <p:nvPr>
            <p:ph type="body" sz="quarter" idx="17" hasCustomPrompt="1"/>
          </p:nvPr>
        </p:nvSpPr>
        <p:spPr>
          <a:xfrm>
            <a:off x="938280" y="1058237"/>
            <a:ext cx="4146550" cy="388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200" cap="all" baseline="0">
                <a:solidFill>
                  <a:schemeClr val="tx1"/>
                </a:solidFill>
                <a:latin typeface="Proba Pro Md" panose="020D0003030200000000" pitchFamily="34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20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5605464" y="3983356"/>
            <a:ext cx="4146550" cy="388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200" cap="all" baseline="0">
                <a:solidFill>
                  <a:schemeClr val="tx1"/>
                </a:solidFill>
                <a:latin typeface="Proba Pro Md" panose="020D0003030200000000" pitchFamily="34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20"/>
          </p:nvPr>
        </p:nvSpPr>
        <p:spPr>
          <a:xfrm>
            <a:off x="938280" y="4038599"/>
            <a:ext cx="4146550" cy="2678113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939799" y="1576638"/>
            <a:ext cx="8812214" cy="2073025"/>
          </a:xfrm>
        </p:spPr>
        <p:txBody>
          <a:bodyPr anchor="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0804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Изображени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6"/>
          <p:cNvSpPr>
            <a:spLocks noGrp="1"/>
          </p:cNvSpPr>
          <p:nvPr>
            <p:ph type="pic" sz="quarter" idx="21"/>
          </p:nvPr>
        </p:nvSpPr>
        <p:spPr>
          <a:xfrm>
            <a:off x="938279" y="1058238"/>
            <a:ext cx="4146551" cy="3464112"/>
          </a:xfrm>
        </p:spPr>
        <p:txBody>
          <a:bodyPr/>
          <a:lstStyle/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EBEA-6C93-4435-9222-1CB54380948F}" type="datetime6">
              <a:rPr lang="ru-RU" smtClean="0"/>
              <a:t>май 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Презентация «ПАО ГК ПИК»,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D19E-AB38-46E0-867B-C400F4092BE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77827" y="323850"/>
            <a:ext cx="4708524" cy="734387"/>
          </a:xfrm>
        </p:spPr>
        <p:txBody>
          <a:bodyPr/>
          <a:lstStyle>
            <a:lvl1pPr>
              <a:defRPr sz="2000" baseline="0">
                <a:latin typeface="Proba Pro Md" panose="020D0003030200000000" pitchFamily="34" charset="0"/>
              </a:defRPr>
            </a:lvl1pPr>
          </a:lstStyle>
          <a:p>
            <a:r>
              <a:rPr lang="ru-RU" dirty="0"/>
              <a:t>Образец заголовка 2-го уровня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938280" y="5394752"/>
            <a:ext cx="4146550" cy="1321961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2"/>
          <p:cNvSpPr>
            <a:spLocks noGrp="1"/>
          </p:cNvSpPr>
          <p:nvPr>
            <p:ph type="body" sz="quarter" idx="17" hasCustomPrompt="1"/>
          </p:nvPr>
        </p:nvSpPr>
        <p:spPr>
          <a:xfrm>
            <a:off x="938280" y="4876351"/>
            <a:ext cx="4146550" cy="388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200" cap="all" baseline="0">
                <a:solidFill>
                  <a:schemeClr val="tx1"/>
                </a:solidFill>
                <a:latin typeface="Proba Pro Md" panose="020D0003030200000000" pitchFamily="34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20"/>
          </p:nvPr>
        </p:nvSpPr>
        <p:spPr>
          <a:xfrm>
            <a:off x="5605463" y="1058237"/>
            <a:ext cx="4146550" cy="3464113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2"/>
          <p:cNvSpPr>
            <a:spLocks noGrp="1"/>
          </p:cNvSpPr>
          <p:nvPr>
            <p:ph type="body" sz="quarter" idx="22"/>
          </p:nvPr>
        </p:nvSpPr>
        <p:spPr>
          <a:xfrm>
            <a:off x="5615802" y="5394752"/>
            <a:ext cx="4146550" cy="1321961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Текст 2"/>
          <p:cNvSpPr>
            <a:spLocks noGrp="1"/>
          </p:cNvSpPr>
          <p:nvPr>
            <p:ph type="body" sz="quarter" idx="23" hasCustomPrompt="1"/>
          </p:nvPr>
        </p:nvSpPr>
        <p:spPr>
          <a:xfrm>
            <a:off x="5615802" y="4876351"/>
            <a:ext cx="4146550" cy="388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200" cap="all" baseline="0">
                <a:solidFill>
                  <a:schemeClr val="tx1"/>
                </a:solidFill>
                <a:latin typeface="Proba Pro Md" panose="020D0003030200000000" pitchFamily="34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28094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Изображения на вылет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6"/>
          <p:cNvSpPr>
            <a:spLocks noGrp="1"/>
          </p:cNvSpPr>
          <p:nvPr>
            <p:ph type="pic" sz="quarter" idx="21"/>
          </p:nvPr>
        </p:nvSpPr>
        <p:spPr>
          <a:xfrm>
            <a:off x="-1587" y="1058238"/>
            <a:ext cx="5346700" cy="3464112"/>
          </a:xfrm>
        </p:spPr>
        <p:txBody>
          <a:bodyPr/>
          <a:lstStyle/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EBEA-6C93-4435-9222-1CB54380948F}" type="datetime6">
              <a:rPr lang="ru-RU" smtClean="0"/>
              <a:t>май 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Презентация «ПАО ГК ПИК»,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D19E-AB38-46E0-867B-C400F4092BE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77827" y="323850"/>
            <a:ext cx="4708524" cy="734387"/>
          </a:xfrm>
        </p:spPr>
        <p:txBody>
          <a:bodyPr/>
          <a:lstStyle>
            <a:lvl1pPr>
              <a:defRPr sz="2000" baseline="0">
                <a:latin typeface="Proba Pro Md" panose="020D0003030200000000" pitchFamily="34" charset="0"/>
              </a:defRPr>
            </a:lvl1pPr>
          </a:lstStyle>
          <a:p>
            <a:r>
              <a:rPr lang="ru-RU" dirty="0"/>
              <a:t>Образец заголовка 2-го уровня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938280" y="5394752"/>
            <a:ext cx="8813734" cy="1321961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2"/>
          <p:cNvSpPr>
            <a:spLocks noGrp="1"/>
          </p:cNvSpPr>
          <p:nvPr>
            <p:ph type="body" sz="quarter" idx="17" hasCustomPrompt="1"/>
          </p:nvPr>
        </p:nvSpPr>
        <p:spPr>
          <a:xfrm>
            <a:off x="938280" y="4876351"/>
            <a:ext cx="4146550" cy="388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200" cap="all" baseline="0">
                <a:solidFill>
                  <a:schemeClr val="tx1"/>
                </a:solidFill>
                <a:latin typeface="Proba Pro Md" panose="020D0003030200000000" pitchFamily="34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20"/>
          </p:nvPr>
        </p:nvSpPr>
        <p:spPr>
          <a:xfrm>
            <a:off x="5345113" y="1058237"/>
            <a:ext cx="5346700" cy="346411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9427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я на вылет по сетке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6"/>
          <p:cNvSpPr>
            <a:spLocks noGrp="1"/>
          </p:cNvSpPr>
          <p:nvPr>
            <p:ph type="pic" sz="quarter" idx="21"/>
          </p:nvPr>
        </p:nvSpPr>
        <p:spPr>
          <a:xfrm>
            <a:off x="-1587" y="1058238"/>
            <a:ext cx="2664000" cy="3464112"/>
          </a:xfrm>
        </p:spPr>
        <p:txBody>
          <a:bodyPr/>
          <a:lstStyle/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EBEA-6C93-4435-9222-1CB54380948F}" type="datetime6">
              <a:rPr lang="ru-RU" smtClean="0"/>
              <a:t>май 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Презентация «ПАО ГК ПИК»,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D19E-AB38-46E0-867B-C400F4092BE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77827" y="323850"/>
            <a:ext cx="4708524" cy="734387"/>
          </a:xfrm>
        </p:spPr>
        <p:txBody>
          <a:bodyPr/>
          <a:lstStyle>
            <a:lvl1pPr>
              <a:defRPr sz="2000" baseline="0">
                <a:latin typeface="Proba Pro Md" panose="020D0003030200000000" pitchFamily="34" charset="0"/>
              </a:defRPr>
            </a:lvl1pPr>
          </a:lstStyle>
          <a:p>
            <a:r>
              <a:rPr lang="ru-RU" dirty="0"/>
              <a:t>Образец заголовка 2-го уровня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938280" y="5394752"/>
            <a:ext cx="8813734" cy="1321961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2"/>
          <p:cNvSpPr>
            <a:spLocks noGrp="1"/>
          </p:cNvSpPr>
          <p:nvPr>
            <p:ph type="body" sz="quarter" idx="17" hasCustomPrompt="1"/>
          </p:nvPr>
        </p:nvSpPr>
        <p:spPr>
          <a:xfrm>
            <a:off x="938280" y="4876351"/>
            <a:ext cx="4146550" cy="388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200" cap="all" baseline="0">
                <a:solidFill>
                  <a:schemeClr val="tx1"/>
                </a:solidFill>
                <a:latin typeface="Proba Pro Md" panose="020D0003030200000000" pitchFamily="34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20"/>
          </p:nvPr>
        </p:nvSpPr>
        <p:spPr>
          <a:xfrm>
            <a:off x="5345113" y="1058237"/>
            <a:ext cx="5346700" cy="3464113"/>
          </a:xfrm>
        </p:spPr>
        <p:txBody>
          <a:bodyPr/>
          <a:lstStyle/>
          <a:p>
            <a:endParaRPr lang="ru-RU"/>
          </a:p>
        </p:txBody>
      </p:sp>
      <p:sp>
        <p:nvSpPr>
          <p:cNvPr id="20" name="Рисунок 6"/>
          <p:cNvSpPr>
            <a:spLocks noGrp="1"/>
          </p:cNvSpPr>
          <p:nvPr>
            <p:ph type="pic" sz="quarter" idx="26"/>
          </p:nvPr>
        </p:nvSpPr>
        <p:spPr>
          <a:xfrm>
            <a:off x="2662413" y="1058237"/>
            <a:ext cx="2682700" cy="346411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7223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я на вылет по сетке с текстом друг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6"/>
          <p:cNvSpPr>
            <a:spLocks noGrp="1"/>
          </p:cNvSpPr>
          <p:nvPr>
            <p:ph type="pic" sz="quarter" idx="21"/>
          </p:nvPr>
        </p:nvSpPr>
        <p:spPr>
          <a:xfrm>
            <a:off x="-1587" y="1058238"/>
            <a:ext cx="5346700" cy="1987199"/>
          </a:xfrm>
        </p:spPr>
        <p:txBody>
          <a:bodyPr/>
          <a:lstStyle/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EBEA-6C93-4435-9222-1CB54380948F}" type="datetime6">
              <a:rPr lang="ru-RU" smtClean="0"/>
              <a:t>май 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Презентация «ПАО ГК ПИК»,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D19E-AB38-46E0-867B-C400F4092BE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77827" y="323850"/>
            <a:ext cx="4708524" cy="734387"/>
          </a:xfrm>
        </p:spPr>
        <p:txBody>
          <a:bodyPr/>
          <a:lstStyle>
            <a:lvl1pPr>
              <a:defRPr sz="2000" baseline="0">
                <a:latin typeface="Proba Pro Md" panose="020D0003030200000000" pitchFamily="34" charset="0"/>
              </a:defRPr>
            </a:lvl1pPr>
          </a:lstStyle>
          <a:p>
            <a:r>
              <a:rPr lang="ru-RU" dirty="0"/>
              <a:t>Образец заголовка 2-го уровня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938280" y="5394752"/>
            <a:ext cx="8813734" cy="1321961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2"/>
          <p:cNvSpPr>
            <a:spLocks noGrp="1"/>
          </p:cNvSpPr>
          <p:nvPr>
            <p:ph type="body" sz="quarter" idx="17" hasCustomPrompt="1"/>
          </p:nvPr>
        </p:nvSpPr>
        <p:spPr>
          <a:xfrm>
            <a:off x="938280" y="4876351"/>
            <a:ext cx="4146550" cy="388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200" cap="all" baseline="0">
                <a:solidFill>
                  <a:schemeClr val="tx1"/>
                </a:solidFill>
                <a:latin typeface="Proba Pro Md" panose="020D0003030200000000" pitchFamily="34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20"/>
          </p:nvPr>
        </p:nvSpPr>
        <p:spPr>
          <a:xfrm>
            <a:off x="5345113" y="1058237"/>
            <a:ext cx="5346700" cy="3464113"/>
          </a:xfrm>
        </p:spPr>
        <p:txBody>
          <a:bodyPr/>
          <a:lstStyle/>
          <a:p>
            <a:endParaRPr lang="ru-RU"/>
          </a:p>
        </p:txBody>
      </p:sp>
      <p:sp>
        <p:nvSpPr>
          <p:cNvPr id="17" name="Рисунок 6"/>
          <p:cNvSpPr>
            <a:spLocks noGrp="1"/>
          </p:cNvSpPr>
          <p:nvPr>
            <p:ph type="pic" sz="quarter" idx="23"/>
          </p:nvPr>
        </p:nvSpPr>
        <p:spPr>
          <a:xfrm>
            <a:off x="3581112" y="3045437"/>
            <a:ext cx="1764001" cy="147691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Рисунок 6"/>
          <p:cNvSpPr>
            <a:spLocks noGrp="1"/>
          </p:cNvSpPr>
          <p:nvPr>
            <p:ph type="pic" sz="quarter" idx="24"/>
          </p:nvPr>
        </p:nvSpPr>
        <p:spPr>
          <a:xfrm>
            <a:off x="1786067" y="3045437"/>
            <a:ext cx="1795045" cy="147691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Рисунок 6"/>
          <p:cNvSpPr>
            <a:spLocks noGrp="1"/>
          </p:cNvSpPr>
          <p:nvPr>
            <p:ph type="pic" sz="quarter" idx="25"/>
          </p:nvPr>
        </p:nvSpPr>
        <p:spPr>
          <a:xfrm>
            <a:off x="-1587" y="3045437"/>
            <a:ext cx="1787654" cy="147691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28393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ехколонник с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EBEA-6C93-4435-9222-1CB54380948F}" type="datetime6">
              <a:rPr lang="ru-RU" smtClean="0"/>
              <a:t>май 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Презентация «ПАО ГК ПИК»,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D19E-AB38-46E0-867B-C400F4092BE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77827" y="323850"/>
            <a:ext cx="4708524" cy="734387"/>
          </a:xfrm>
        </p:spPr>
        <p:txBody>
          <a:bodyPr/>
          <a:lstStyle>
            <a:lvl1pPr>
              <a:defRPr sz="2000" baseline="0">
                <a:latin typeface="Proba Pro Md" panose="020D0003030200000000" pitchFamily="34" charset="0"/>
              </a:defRPr>
            </a:lvl1pPr>
          </a:lstStyle>
          <a:p>
            <a:r>
              <a:rPr lang="ru-RU" dirty="0"/>
              <a:t>Образец заголовка 2-го уровня</a:t>
            </a:r>
            <a:endParaRPr lang="en-US" dirty="0"/>
          </a:p>
        </p:txBody>
      </p:sp>
      <p:sp>
        <p:nvSpPr>
          <p:cNvPr id="18" name="Текст 2"/>
          <p:cNvSpPr>
            <a:spLocks noGrp="1"/>
          </p:cNvSpPr>
          <p:nvPr>
            <p:ph type="body" sz="quarter" idx="17" hasCustomPrompt="1"/>
          </p:nvPr>
        </p:nvSpPr>
        <p:spPr>
          <a:xfrm>
            <a:off x="938280" y="3995837"/>
            <a:ext cx="2629270" cy="388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200" cap="all" baseline="0">
                <a:solidFill>
                  <a:schemeClr val="tx1"/>
                </a:solidFill>
                <a:latin typeface="Proba Pro Md" panose="020D0003030200000000" pitchFamily="34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4" name="Текст 2"/>
          <p:cNvSpPr>
            <a:spLocks noGrp="1"/>
          </p:cNvSpPr>
          <p:nvPr>
            <p:ph type="body" sz="quarter" idx="18"/>
          </p:nvPr>
        </p:nvSpPr>
        <p:spPr>
          <a:xfrm>
            <a:off x="4030478" y="4514236"/>
            <a:ext cx="2629270" cy="2203173"/>
          </a:xfrm>
        </p:spPr>
        <p:txBody>
          <a:bodyPr/>
          <a:lstStyle>
            <a:lvl1pPr marL="0" indent="0">
              <a:buNone/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2" name="Текст 2"/>
          <p:cNvSpPr>
            <a:spLocks noGrp="1"/>
          </p:cNvSpPr>
          <p:nvPr>
            <p:ph type="body" sz="quarter" idx="19"/>
          </p:nvPr>
        </p:nvSpPr>
        <p:spPr>
          <a:xfrm>
            <a:off x="7122676" y="4514236"/>
            <a:ext cx="2629270" cy="2203173"/>
          </a:xfrm>
        </p:spPr>
        <p:txBody>
          <a:bodyPr/>
          <a:lstStyle>
            <a:lvl1pPr marL="0" indent="0">
              <a:buNone/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sz="quarter" idx="20"/>
          </p:nvPr>
        </p:nvSpPr>
        <p:spPr>
          <a:xfrm>
            <a:off x="938280" y="4514236"/>
            <a:ext cx="2629270" cy="2203173"/>
          </a:xfrm>
        </p:spPr>
        <p:txBody>
          <a:bodyPr/>
          <a:lstStyle>
            <a:lvl1pPr marL="0" indent="0">
              <a:buNone/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Текст 2"/>
          <p:cNvSpPr>
            <a:spLocks noGrp="1"/>
          </p:cNvSpPr>
          <p:nvPr>
            <p:ph type="body" sz="quarter" idx="21" hasCustomPrompt="1"/>
          </p:nvPr>
        </p:nvSpPr>
        <p:spPr>
          <a:xfrm>
            <a:off x="4030478" y="3995837"/>
            <a:ext cx="2629270" cy="388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200" cap="all" baseline="0">
                <a:solidFill>
                  <a:schemeClr val="tx1"/>
                </a:solidFill>
                <a:latin typeface="Proba Pro Md" panose="020D0003030200000000" pitchFamily="34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3" name="Текст 2"/>
          <p:cNvSpPr>
            <a:spLocks noGrp="1"/>
          </p:cNvSpPr>
          <p:nvPr>
            <p:ph type="body" sz="quarter" idx="22" hasCustomPrompt="1"/>
          </p:nvPr>
        </p:nvSpPr>
        <p:spPr>
          <a:xfrm>
            <a:off x="7122676" y="3995837"/>
            <a:ext cx="2629270" cy="388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200" cap="all" baseline="0">
                <a:solidFill>
                  <a:schemeClr val="tx1"/>
                </a:solidFill>
                <a:latin typeface="Proba Pro Md" panose="020D0003030200000000" pitchFamily="34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23"/>
          </p:nvPr>
        </p:nvSpPr>
        <p:spPr>
          <a:xfrm>
            <a:off x="936057" y="1187838"/>
            <a:ext cx="2813208" cy="267840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Рисунок 6"/>
          <p:cNvSpPr>
            <a:spLocks noGrp="1"/>
          </p:cNvSpPr>
          <p:nvPr>
            <p:ph type="pic" sz="quarter" idx="24"/>
          </p:nvPr>
        </p:nvSpPr>
        <p:spPr>
          <a:xfrm>
            <a:off x="3938509" y="1187838"/>
            <a:ext cx="2813208" cy="2678400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Рисунок 6"/>
          <p:cNvSpPr>
            <a:spLocks noGrp="1"/>
          </p:cNvSpPr>
          <p:nvPr>
            <p:ph type="pic" sz="quarter" idx="25"/>
          </p:nvPr>
        </p:nvSpPr>
        <p:spPr>
          <a:xfrm>
            <a:off x="6940961" y="1187838"/>
            <a:ext cx="2813208" cy="26784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7876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ртфоли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EBEA-6C93-4435-9222-1CB54380948F}" type="datetime6">
              <a:rPr lang="ru-RU" smtClean="0"/>
              <a:t>май 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Презентация «ПАО ГК ПИК»,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D19E-AB38-46E0-867B-C400F4092BE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77827" y="323850"/>
            <a:ext cx="4708524" cy="734387"/>
          </a:xfrm>
        </p:spPr>
        <p:txBody>
          <a:bodyPr/>
          <a:lstStyle>
            <a:lvl1pPr>
              <a:defRPr sz="2000" baseline="0">
                <a:latin typeface="Proba Pro Md" panose="020D0003030200000000" pitchFamily="34" charset="0"/>
              </a:defRPr>
            </a:lvl1pPr>
          </a:lstStyle>
          <a:p>
            <a:r>
              <a:rPr lang="ru-RU" dirty="0"/>
              <a:t>Образец заголовка 2-го уровня</a:t>
            </a:r>
            <a:endParaRPr lang="en-US" dirty="0"/>
          </a:p>
        </p:txBody>
      </p:sp>
      <p:sp>
        <p:nvSpPr>
          <p:cNvPr id="18" name="Текст 2"/>
          <p:cNvSpPr>
            <a:spLocks noGrp="1"/>
          </p:cNvSpPr>
          <p:nvPr>
            <p:ph type="body" sz="quarter" idx="17" hasCustomPrompt="1"/>
          </p:nvPr>
        </p:nvSpPr>
        <p:spPr>
          <a:xfrm>
            <a:off x="939800" y="5248636"/>
            <a:ext cx="2938725" cy="507383"/>
          </a:xfrm>
        </p:spPr>
        <p:txBody>
          <a:bodyPr anchor="b"/>
          <a:lstStyle>
            <a:lvl1pPr marL="0" indent="0">
              <a:lnSpc>
                <a:spcPts val="1700"/>
              </a:lnSpc>
              <a:spcBef>
                <a:spcPts val="0"/>
              </a:spcBef>
              <a:buNone/>
              <a:defRPr sz="1400" cap="all" baseline="0">
                <a:solidFill>
                  <a:schemeClr val="tx1"/>
                </a:solidFill>
                <a:latin typeface="Proba Pro Md" panose="020D0003030200000000" pitchFamily="34" charset="0"/>
              </a:defRPr>
            </a:lvl1pPr>
          </a:lstStyle>
          <a:p>
            <a:pPr lvl="0"/>
            <a:r>
              <a:rPr lang="ru-RU" dirty="0"/>
              <a:t>Фамилия имя отчество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sz="quarter" idx="20" hasCustomPrompt="1"/>
          </p:nvPr>
        </p:nvSpPr>
        <p:spPr>
          <a:xfrm>
            <a:off x="942024" y="5983037"/>
            <a:ext cx="2938724" cy="734372"/>
          </a:xfrm>
        </p:spPr>
        <p:txBody>
          <a:bodyPr/>
          <a:lstStyle>
            <a:lvl1pPr marL="0" indent="0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23"/>
          </p:nvPr>
        </p:nvSpPr>
        <p:spPr>
          <a:xfrm>
            <a:off x="939800" y="1187837"/>
            <a:ext cx="2941049" cy="3822679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sz="quarter" idx="24" hasCustomPrompt="1"/>
          </p:nvPr>
        </p:nvSpPr>
        <p:spPr>
          <a:xfrm>
            <a:off x="4611507" y="4038600"/>
            <a:ext cx="4406399" cy="2678114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Эффективность сотрудника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4611506" y="1706239"/>
            <a:ext cx="5140507" cy="2203774"/>
          </a:xfrm>
        </p:spPr>
        <p:txBody>
          <a:bodyPr/>
          <a:lstStyle>
            <a:lvl1pPr marL="0" indent="0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 сотруднике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4611506" y="1187838"/>
            <a:ext cx="5140507" cy="388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200" cap="all" baseline="0">
                <a:solidFill>
                  <a:schemeClr val="tx1"/>
                </a:solidFill>
                <a:latin typeface="Proba Pro Md" panose="020D0003030200000000" pitchFamily="34" charset="0"/>
              </a:defRPr>
            </a:lvl1pPr>
          </a:lstStyle>
          <a:p>
            <a:pPr lvl="0"/>
            <a:r>
              <a:rPr lang="ru-RU" dirty="0"/>
              <a:t>информация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33189467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ехколонник с рисунками на выл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EBEA-6C93-4435-9222-1CB54380948F}" type="datetime6">
              <a:rPr lang="ru-RU" smtClean="0"/>
              <a:t>май 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Презентация «ПАО ГК ПИК»,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D19E-AB38-46E0-867B-C400F4092BE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77827" y="323850"/>
            <a:ext cx="4708524" cy="734387"/>
          </a:xfrm>
        </p:spPr>
        <p:txBody>
          <a:bodyPr/>
          <a:lstStyle>
            <a:lvl1pPr>
              <a:defRPr sz="2000" baseline="0">
                <a:latin typeface="Proba Pro Md" panose="020D0003030200000000" pitchFamily="34" charset="0"/>
              </a:defRPr>
            </a:lvl1pPr>
          </a:lstStyle>
          <a:p>
            <a:r>
              <a:rPr lang="ru-RU" dirty="0"/>
              <a:t>Образец заголовка 2-го уровня</a:t>
            </a:r>
            <a:endParaRPr lang="en-US" dirty="0"/>
          </a:p>
        </p:txBody>
      </p:sp>
      <p:sp>
        <p:nvSpPr>
          <p:cNvPr id="18" name="Текст 2"/>
          <p:cNvSpPr>
            <a:spLocks noGrp="1"/>
          </p:cNvSpPr>
          <p:nvPr>
            <p:ph type="body" sz="quarter" idx="17" hasCustomPrompt="1"/>
          </p:nvPr>
        </p:nvSpPr>
        <p:spPr>
          <a:xfrm>
            <a:off x="938280" y="3995837"/>
            <a:ext cx="2629270" cy="388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200" cap="all" baseline="0">
                <a:solidFill>
                  <a:schemeClr val="tx1"/>
                </a:solidFill>
                <a:latin typeface="Proba Pro Md" panose="020D0003030200000000" pitchFamily="34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4" name="Текст 2"/>
          <p:cNvSpPr>
            <a:spLocks noGrp="1"/>
          </p:cNvSpPr>
          <p:nvPr>
            <p:ph type="body" sz="quarter" idx="18"/>
          </p:nvPr>
        </p:nvSpPr>
        <p:spPr>
          <a:xfrm>
            <a:off x="4030478" y="4514236"/>
            <a:ext cx="2629270" cy="2203173"/>
          </a:xfrm>
        </p:spPr>
        <p:txBody>
          <a:bodyPr/>
          <a:lstStyle>
            <a:lvl1pPr marL="0" indent="0">
              <a:buNone/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2" name="Текст 2"/>
          <p:cNvSpPr>
            <a:spLocks noGrp="1"/>
          </p:cNvSpPr>
          <p:nvPr>
            <p:ph type="body" sz="quarter" idx="19"/>
          </p:nvPr>
        </p:nvSpPr>
        <p:spPr>
          <a:xfrm>
            <a:off x="7122676" y="4514236"/>
            <a:ext cx="2629270" cy="2203173"/>
          </a:xfrm>
        </p:spPr>
        <p:txBody>
          <a:bodyPr/>
          <a:lstStyle>
            <a:lvl1pPr marL="0" indent="0">
              <a:buNone/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sz="quarter" idx="20"/>
          </p:nvPr>
        </p:nvSpPr>
        <p:spPr>
          <a:xfrm>
            <a:off x="938280" y="4514236"/>
            <a:ext cx="2629270" cy="2203173"/>
          </a:xfrm>
        </p:spPr>
        <p:txBody>
          <a:bodyPr/>
          <a:lstStyle>
            <a:lvl1pPr marL="0" indent="0">
              <a:buNone/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Текст 2"/>
          <p:cNvSpPr>
            <a:spLocks noGrp="1"/>
          </p:cNvSpPr>
          <p:nvPr>
            <p:ph type="body" sz="quarter" idx="21" hasCustomPrompt="1"/>
          </p:nvPr>
        </p:nvSpPr>
        <p:spPr>
          <a:xfrm>
            <a:off x="4030478" y="3995837"/>
            <a:ext cx="2629270" cy="388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200" cap="all" baseline="0">
                <a:solidFill>
                  <a:schemeClr val="tx1"/>
                </a:solidFill>
                <a:latin typeface="Proba Pro Md" panose="020D0003030200000000" pitchFamily="34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3" name="Текст 2"/>
          <p:cNvSpPr>
            <a:spLocks noGrp="1"/>
          </p:cNvSpPr>
          <p:nvPr>
            <p:ph type="body" sz="quarter" idx="22" hasCustomPrompt="1"/>
          </p:nvPr>
        </p:nvSpPr>
        <p:spPr>
          <a:xfrm>
            <a:off x="7122676" y="3995837"/>
            <a:ext cx="2629270" cy="388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200" cap="all" baseline="0">
                <a:solidFill>
                  <a:schemeClr val="tx1"/>
                </a:solidFill>
                <a:latin typeface="Proba Pro Md" panose="020D0003030200000000" pitchFamily="34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7" name="Рисунок 6"/>
          <p:cNvSpPr>
            <a:spLocks noGrp="1"/>
          </p:cNvSpPr>
          <p:nvPr>
            <p:ph type="pic" sz="quarter" idx="23"/>
          </p:nvPr>
        </p:nvSpPr>
        <p:spPr>
          <a:xfrm>
            <a:off x="3567549" y="1058238"/>
            <a:ext cx="3555127" cy="2851775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Рисунок 6"/>
          <p:cNvSpPr>
            <a:spLocks noGrp="1"/>
          </p:cNvSpPr>
          <p:nvPr>
            <p:ph type="pic" sz="quarter" idx="24"/>
          </p:nvPr>
        </p:nvSpPr>
        <p:spPr>
          <a:xfrm>
            <a:off x="-1" y="1058238"/>
            <a:ext cx="3567550" cy="2851775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6"/>
          <p:cNvSpPr>
            <a:spLocks noGrp="1"/>
          </p:cNvSpPr>
          <p:nvPr>
            <p:ph type="pic" sz="quarter" idx="25"/>
          </p:nvPr>
        </p:nvSpPr>
        <p:spPr>
          <a:xfrm>
            <a:off x="7122675" y="1058238"/>
            <a:ext cx="3569137" cy="28517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11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/>
              <a:t>Образец заголовка 1-го уровня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EBEA-6C93-4435-9222-1CB54380948F}" type="datetime6">
              <a:rPr lang="ru-RU" smtClean="0"/>
              <a:t>май 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Презентация «ПАО ГК ПИК»,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D19E-AB38-46E0-867B-C400F4092BE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39799" y="1576638"/>
            <a:ext cx="8812213" cy="5140076"/>
          </a:xfrm>
        </p:spPr>
        <p:txBody>
          <a:bodyPr anchor="ctr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8619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EBEA-6C93-4435-9222-1CB54380948F}" type="datetime6">
              <a:rPr lang="ru-RU" smtClean="0"/>
              <a:t>май 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Презентация «ПАО ГК ПИК»,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D19E-AB38-46E0-867B-C400F4092BE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77827" y="323850"/>
            <a:ext cx="4708524" cy="734387"/>
          </a:xfrm>
        </p:spPr>
        <p:txBody>
          <a:bodyPr/>
          <a:lstStyle>
            <a:lvl1pPr>
              <a:defRPr sz="2000" baseline="0">
                <a:latin typeface="Proba Pro Md" panose="020D0003030200000000" pitchFamily="34" charset="0"/>
              </a:defRPr>
            </a:lvl1pPr>
          </a:lstStyle>
          <a:p>
            <a:r>
              <a:rPr lang="ru-RU" dirty="0"/>
              <a:t>Образец заголовка 2-го уровня</a:t>
            </a:r>
            <a:endParaRPr lang="en-US" dirty="0"/>
          </a:p>
        </p:txBody>
      </p:sp>
      <p:sp>
        <p:nvSpPr>
          <p:cNvPr id="21" name="Рисунок 6"/>
          <p:cNvSpPr>
            <a:spLocks noGrp="1"/>
          </p:cNvSpPr>
          <p:nvPr>
            <p:ph type="pic" sz="quarter" idx="24"/>
          </p:nvPr>
        </p:nvSpPr>
        <p:spPr>
          <a:xfrm>
            <a:off x="939800" y="1058237"/>
            <a:ext cx="8812214" cy="56584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0558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на выл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EBEA-6C93-4435-9222-1CB54380948F}" type="datetime6">
              <a:rPr lang="ru-RU" smtClean="0"/>
              <a:t>май 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Презентация «ПАО ГК ПИК»,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D19E-AB38-46E0-867B-C400F4092BE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77827" y="323850"/>
            <a:ext cx="4708524" cy="734387"/>
          </a:xfrm>
        </p:spPr>
        <p:txBody>
          <a:bodyPr/>
          <a:lstStyle>
            <a:lvl1pPr>
              <a:defRPr sz="2000" baseline="0">
                <a:latin typeface="Proba Pro Md" panose="020D0003030200000000" pitchFamily="34" charset="0"/>
              </a:defRPr>
            </a:lvl1pPr>
          </a:lstStyle>
          <a:p>
            <a:r>
              <a:rPr lang="ru-RU" dirty="0"/>
              <a:t>Образец заголовка 2-го уровня</a:t>
            </a:r>
            <a:endParaRPr lang="en-US" dirty="0"/>
          </a:p>
        </p:txBody>
      </p:sp>
      <p:sp>
        <p:nvSpPr>
          <p:cNvPr id="21" name="Рисунок 6"/>
          <p:cNvSpPr>
            <a:spLocks noGrp="1"/>
          </p:cNvSpPr>
          <p:nvPr>
            <p:ph type="pic" sz="quarter" idx="24"/>
          </p:nvPr>
        </p:nvSpPr>
        <p:spPr>
          <a:xfrm>
            <a:off x="-1" y="1058237"/>
            <a:ext cx="10691814" cy="56584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8365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EBEA-6C93-4435-9222-1CB54380948F}" type="datetime6">
              <a:rPr lang="ru-RU" smtClean="0"/>
              <a:t>май 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Презентация «ПАО ГК ПИК»,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D19E-AB38-46E0-867B-C400F4092BE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77827" y="323850"/>
            <a:ext cx="4708524" cy="734387"/>
          </a:xfrm>
        </p:spPr>
        <p:txBody>
          <a:bodyPr/>
          <a:lstStyle>
            <a:lvl1pPr>
              <a:defRPr sz="2000" baseline="0">
                <a:latin typeface="Proba Pro Md" panose="020D0003030200000000" pitchFamily="34" charset="0"/>
              </a:defRPr>
            </a:lvl1pPr>
          </a:lstStyle>
          <a:p>
            <a:r>
              <a:rPr lang="ru-RU" dirty="0"/>
              <a:t>Образец заголовка 2-го уровня</a:t>
            </a:r>
            <a:endParaRPr lang="en-US" dirty="0"/>
          </a:p>
        </p:txBody>
      </p:sp>
      <p:sp>
        <p:nvSpPr>
          <p:cNvPr id="21" name="Рисунок 6"/>
          <p:cNvSpPr>
            <a:spLocks noGrp="1"/>
          </p:cNvSpPr>
          <p:nvPr>
            <p:ph type="pic" sz="quarter" idx="24"/>
          </p:nvPr>
        </p:nvSpPr>
        <p:spPr>
          <a:xfrm>
            <a:off x="939800" y="1058237"/>
            <a:ext cx="4276725" cy="565847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25"/>
          </p:nvPr>
        </p:nvSpPr>
        <p:spPr>
          <a:xfrm>
            <a:off x="5483570" y="1058237"/>
            <a:ext cx="4268443" cy="2591427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Рисунок 6"/>
          <p:cNvSpPr>
            <a:spLocks noGrp="1"/>
          </p:cNvSpPr>
          <p:nvPr>
            <p:ph type="pic" sz="quarter" idx="26"/>
          </p:nvPr>
        </p:nvSpPr>
        <p:spPr>
          <a:xfrm>
            <a:off x="5488787" y="3910013"/>
            <a:ext cx="4268443" cy="28067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0135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я сложные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EBEA-6C93-4435-9222-1CB54380948F}" type="datetime6">
              <a:rPr lang="ru-RU" smtClean="0"/>
              <a:t>май 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Презентация «ПАО ГК ПИК»,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D19E-AB38-46E0-867B-C400F4092BE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77827" y="323850"/>
            <a:ext cx="4708524" cy="734387"/>
          </a:xfrm>
        </p:spPr>
        <p:txBody>
          <a:bodyPr/>
          <a:lstStyle>
            <a:lvl1pPr>
              <a:defRPr sz="2000" baseline="0">
                <a:latin typeface="Proba Pro Md" panose="020D0003030200000000" pitchFamily="34" charset="0"/>
              </a:defRPr>
            </a:lvl1pPr>
          </a:lstStyle>
          <a:p>
            <a:r>
              <a:rPr lang="ru-RU" dirty="0"/>
              <a:t>Образец заголовка 2-го уровня</a:t>
            </a:r>
            <a:endParaRPr lang="en-US" dirty="0"/>
          </a:p>
        </p:txBody>
      </p:sp>
      <p:sp>
        <p:nvSpPr>
          <p:cNvPr id="21" name="Рисунок 6"/>
          <p:cNvSpPr>
            <a:spLocks noGrp="1"/>
          </p:cNvSpPr>
          <p:nvPr>
            <p:ph type="pic" sz="quarter" idx="24"/>
          </p:nvPr>
        </p:nvSpPr>
        <p:spPr>
          <a:xfrm>
            <a:off x="939800" y="1058237"/>
            <a:ext cx="4276725" cy="565847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25"/>
          </p:nvPr>
        </p:nvSpPr>
        <p:spPr>
          <a:xfrm>
            <a:off x="5483571" y="1576637"/>
            <a:ext cx="2799936" cy="2073027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Рисунок 6"/>
          <p:cNvSpPr>
            <a:spLocks noGrp="1"/>
          </p:cNvSpPr>
          <p:nvPr>
            <p:ph type="pic" sz="quarter" idx="26"/>
          </p:nvPr>
        </p:nvSpPr>
        <p:spPr>
          <a:xfrm>
            <a:off x="6814706" y="3910014"/>
            <a:ext cx="2942524" cy="2073024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6878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ного изображений по сетк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EBEA-6C93-4435-9222-1CB54380948F}" type="datetime6">
              <a:rPr lang="ru-RU" smtClean="0"/>
              <a:t>май 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Презентация «ПАО ГК ПИК»,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D19E-AB38-46E0-867B-C400F4092BE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77827" y="323850"/>
            <a:ext cx="4708524" cy="734387"/>
          </a:xfrm>
        </p:spPr>
        <p:txBody>
          <a:bodyPr/>
          <a:lstStyle>
            <a:lvl1pPr>
              <a:defRPr sz="2000" baseline="0">
                <a:latin typeface="Proba Pro Md" panose="020D0003030200000000" pitchFamily="34" charset="0"/>
              </a:defRPr>
            </a:lvl1pPr>
          </a:lstStyle>
          <a:p>
            <a:r>
              <a:rPr lang="ru-RU" dirty="0"/>
              <a:t>Образец заголовка 2-го уровня</a:t>
            </a:r>
            <a:endParaRPr lang="en-US" dirty="0"/>
          </a:p>
        </p:txBody>
      </p:sp>
      <p:sp>
        <p:nvSpPr>
          <p:cNvPr id="17" name="Рисунок 6"/>
          <p:cNvSpPr>
            <a:spLocks noGrp="1"/>
          </p:cNvSpPr>
          <p:nvPr>
            <p:ph type="pic" sz="quarter" idx="23"/>
          </p:nvPr>
        </p:nvSpPr>
        <p:spPr>
          <a:xfrm>
            <a:off x="3567549" y="1058238"/>
            <a:ext cx="3555127" cy="2808000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Рисунок 6"/>
          <p:cNvSpPr>
            <a:spLocks noGrp="1"/>
          </p:cNvSpPr>
          <p:nvPr>
            <p:ph type="pic" sz="quarter" idx="24"/>
          </p:nvPr>
        </p:nvSpPr>
        <p:spPr>
          <a:xfrm>
            <a:off x="-1" y="1058238"/>
            <a:ext cx="3567550" cy="280800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6"/>
          <p:cNvSpPr>
            <a:spLocks noGrp="1"/>
          </p:cNvSpPr>
          <p:nvPr>
            <p:ph type="pic" sz="quarter" idx="25"/>
          </p:nvPr>
        </p:nvSpPr>
        <p:spPr>
          <a:xfrm>
            <a:off x="7122675" y="1058238"/>
            <a:ext cx="3569137" cy="280800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6"/>
          <p:cNvSpPr>
            <a:spLocks noGrp="1"/>
          </p:cNvSpPr>
          <p:nvPr>
            <p:ph type="pic" sz="quarter" idx="26"/>
          </p:nvPr>
        </p:nvSpPr>
        <p:spPr>
          <a:xfrm>
            <a:off x="3566426" y="3866238"/>
            <a:ext cx="3555127" cy="2851198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6"/>
          <p:cNvSpPr>
            <a:spLocks noGrp="1"/>
          </p:cNvSpPr>
          <p:nvPr>
            <p:ph type="pic" sz="quarter" idx="27"/>
          </p:nvPr>
        </p:nvSpPr>
        <p:spPr>
          <a:xfrm>
            <a:off x="-1124" y="3866238"/>
            <a:ext cx="3567550" cy="285119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8" name="Рисунок 6"/>
          <p:cNvSpPr>
            <a:spLocks noGrp="1"/>
          </p:cNvSpPr>
          <p:nvPr>
            <p:ph type="pic" sz="quarter" idx="28"/>
          </p:nvPr>
        </p:nvSpPr>
        <p:spPr>
          <a:xfrm>
            <a:off x="7121552" y="3866238"/>
            <a:ext cx="3569137" cy="285119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9765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ного изображений по сетке друг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EBEA-6C93-4435-9222-1CB54380948F}" type="datetime6">
              <a:rPr lang="ru-RU" smtClean="0"/>
              <a:t>май 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Презентация «ПАО ГК ПИК»,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D19E-AB38-46E0-867B-C400F4092BE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77827" y="323850"/>
            <a:ext cx="4708524" cy="734387"/>
          </a:xfrm>
        </p:spPr>
        <p:txBody>
          <a:bodyPr/>
          <a:lstStyle>
            <a:lvl1pPr>
              <a:defRPr sz="2000" baseline="0">
                <a:latin typeface="Proba Pro Md" panose="020D0003030200000000" pitchFamily="34" charset="0"/>
              </a:defRPr>
            </a:lvl1pPr>
          </a:lstStyle>
          <a:p>
            <a:r>
              <a:rPr lang="ru-RU" dirty="0"/>
              <a:t>Образец заголовка 2-го уровня</a:t>
            </a:r>
            <a:endParaRPr lang="en-US" dirty="0"/>
          </a:p>
        </p:txBody>
      </p:sp>
      <p:sp>
        <p:nvSpPr>
          <p:cNvPr id="21" name="Рисунок 6"/>
          <p:cNvSpPr>
            <a:spLocks noGrp="1"/>
          </p:cNvSpPr>
          <p:nvPr>
            <p:ph type="pic" sz="quarter" idx="24"/>
          </p:nvPr>
        </p:nvSpPr>
        <p:spPr>
          <a:xfrm>
            <a:off x="-1" y="1058237"/>
            <a:ext cx="7121554" cy="2808001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6"/>
          <p:cNvSpPr>
            <a:spLocks noGrp="1"/>
          </p:cNvSpPr>
          <p:nvPr>
            <p:ph type="pic" sz="quarter" idx="25"/>
          </p:nvPr>
        </p:nvSpPr>
        <p:spPr>
          <a:xfrm>
            <a:off x="7121553" y="1058237"/>
            <a:ext cx="3570259" cy="56592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6"/>
          <p:cNvSpPr>
            <a:spLocks noGrp="1"/>
          </p:cNvSpPr>
          <p:nvPr>
            <p:ph type="pic" sz="quarter" idx="26"/>
          </p:nvPr>
        </p:nvSpPr>
        <p:spPr>
          <a:xfrm>
            <a:off x="3566426" y="3866238"/>
            <a:ext cx="3555127" cy="2851198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Рисунок 6"/>
          <p:cNvSpPr>
            <a:spLocks noGrp="1"/>
          </p:cNvSpPr>
          <p:nvPr>
            <p:ph type="pic" sz="quarter" idx="27"/>
          </p:nvPr>
        </p:nvSpPr>
        <p:spPr>
          <a:xfrm>
            <a:off x="-1124" y="3866238"/>
            <a:ext cx="3567550" cy="285119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80051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ехколонник с изображе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EBEA-6C93-4435-9222-1CB54380948F}" type="datetime6">
              <a:rPr lang="ru-RU" smtClean="0"/>
              <a:t>май 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Презентация «ПАО ГК ПИК»,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D19E-AB38-46E0-867B-C400F4092BE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77827" y="323850"/>
            <a:ext cx="4708524" cy="734387"/>
          </a:xfrm>
        </p:spPr>
        <p:txBody>
          <a:bodyPr/>
          <a:lstStyle>
            <a:lvl1pPr>
              <a:defRPr sz="2000" baseline="0">
                <a:latin typeface="Proba Pro Md" panose="020D0003030200000000" pitchFamily="34" charset="0"/>
              </a:defRPr>
            </a:lvl1pPr>
          </a:lstStyle>
          <a:p>
            <a:r>
              <a:rPr lang="ru-RU" dirty="0"/>
              <a:t>Образец заголовка 2-го уровня</a:t>
            </a:r>
            <a:endParaRPr lang="en-US" dirty="0"/>
          </a:p>
        </p:txBody>
      </p:sp>
      <p:sp>
        <p:nvSpPr>
          <p:cNvPr id="18" name="Текст 2"/>
          <p:cNvSpPr>
            <a:spLocks noGrp="1"/>
          </p:cNvSpPr>
          <p:nvPr>
            <p:ph type="body" sz="quarter" idx="17" hasCustomPrompt="1"/>
          </p:nvPr>
        </p:nvSpPr>
        <p:spPr>
          <a:xfrm>
            <a:off x="938280" y="1058237"/>
            <a:ext cx="2630790" cy="388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200" cap="all" baseline="0">
                <a:solidFill>
                  <a:schemeClr val="tx1"/>
                </a:solidFill>
                <a:latin typeface="Proba Pro Md" panose="020D0003030200000000" pitchFamily="34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4" name="Текст 2"/>
          <p:cNvSpPr>
            <a:spLocks noGrp="1"/>
          </p:cNvSpPr>
          <p:nvPr>
            <p:ph type="body" sz="quarter" idx="18"/>
          </p:nvPr>
        </p:nvSpPr>
        <p:spPr>
          <a:xfrm>
            <a:off x="4030478" y="4038600"/>
            <a:ext cx="2629270" cy="2678810"/>
          </a:xfrm>
        </p:spPr>
        <p:txBody>
          <a:bodyPr/>
          <a:lstStyle>
            <a:lvl1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Текст 2"/>
          <p:cNvSpPr>
            <a:spLocks noGrp="1"/>
          </p:cNvSpPr>
          <p:nvPr>
            <p:ph type="body" sz="quarter" idx="19"/>
          </p:nvPr>
        </p:nvSpPr>
        <p:spPr>
          <a:xfrm>
            <a:off x="7122676" y="1577336"/>
            <a:ext cx="2629270" cy="2072465"/>
          </a:xfrm>
        </p:spPr>
        <p:txBody>
          <a:bodyPr/>
          <a:lstStyle>
            <a:lvl1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sz="quarter" idx="20"/>
          </p:nvPr>
        </p:nvSpPr>
        <p:spPr>
          <a:xfrm>
            <a:off x="939800" y="1576638"/>
            <a:ext cx="2629270" cy="2073163"/>
          </a:xfrm>
        </p:spPr>
        <p:txBody>
          <a:bodyPr/>
          <a:lstStyle>
            <a:lvl1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21"/>
          </p:nvPr>
        </p:nvSpPr>
        <p:spPr>
          <a:xfrm>
            <a:off x="938281" y="4038601"/>
            <a:ext cx="2630790" cy="2678112"/>
          </a:xfrm>
        </p:spPr>
        <p:txBody>
          <a:bodyPr/>
          <a:lstStyle/>
          <a:p>
            <a:endParaRPr lang="ru-RU"/>
          </a:p>
        </p:txBody>
      </p:sp>
      <p:sp>
        <p:nvSpPr>
          <p:cNvPr id="13" name="Рисунок 6"/>
          <p:cNvSpPr>
            <a:spLocks noGrp="1"/>
          </p:cNvSpPr>
          <p:nvPr>
            <p:ph type="pic" sz="quarter" idx="22"/>
          </p:nvPr>
        </p:nvSpPr>
        <p:spPr>
          <a:xfrm>
            <a:off x="4030478" y="1577364"/>
            <a:ext cx="2630790" cy="2072438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Рисунок 6"/>
          <p:cNvSpPr>
            <a:spLocks noGrp="1"/>
          </p:cNvSpPr>
          <p:nvPr>
            <p:ph type="pic" sz="quarter" idx="23"/>
          </p:nvPr>
        </p:nvSpPr>
        <p:spPr>
          <a:xfrm>
            <a:off x="7121916" y="4038601"/>
            <a:ext cx="2630790" cy="267811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1450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EBEA-6C93-4435-9222-1CB54380948F}" type="datetime6">
              <a:rPr lang="ru-RU" smtClean="0"/>
              <a:t>май 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Презентация «ПАО ГК ПИК»,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D19E-AB38-46E0-867B-C400F4092BE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77827" y="323850"/>
            <a:ext cx="4708524" cy="734387"/>
          </a:xfrm>
        </p:spPr>
        <p:txBody>
          <a:bodyPr/>
          <a:lstStyle>
            <a:lvl1pPr>
              <a:defRPr sz="2000" baseline="0">
                <a:latin typeface="Proba Pro Md" panose="020D0003030200000000" pitchFamily="34" charset="0"/>
              </a:defRPr>
            </a:lvl1pPr>
          </a:lstStyle>
          <a:p>
            <a:r>
              <a:rPr lang="ru-RU" dirty="0"/>
              <a:t>Образец заголовка 2-го уровня</a:t>
            </a:r>
            <a:endParaRPr lang="en-US" dirty="0"/>
          </a:p>
        </p:txBody>
      </p:sp>
      <p:sp>
        <p:nvSpPr>
          <p:cNvPr id="18" name="Текст 2"/>
          <p:cNvSpPr>
            <a:spLocks noGrp="1"/>
          </p:cNvSpPr>
          <p:nvPr>
            <p:ph type="body" sz="quarter" idx="17" hasCustomPrompt="1"/>
          </p:nvPr>
        </p:nvSpPr>
        <p:spPr>
          <a:xfrm>
            <a:off x="938280" y="1058237"/>
            <a:ext cx="2630790" cy="388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200" cap="all" baseline="0">
                <a:solidFill>
                  <a:schemeClr val="tx1"/>
                </a:solidFill>
                <a:latin typeface="Proba Pro Md" panose="020D0003030200000000" pitchFamily="34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22" name="Текст 2"/>
          <p:cNvSpPr>
            <a:spLocks noGrp="1"/>
          </p:cNvSpPr>
          <p:nvPr>
            <p:ph type="body" sz="quarter" idx="19"/>
          </p:nvPr>
        </p:nvSpPr>
        <p:spPr>
          <a:xfrm>
            <a:off x="3877106" y="1577336"/>
            <a:ext cx="5874840" cy="5139377"/>
          </a:xfrm>
        </p:spPr>
        <p:txBody>
          <a:bodyPr/>
          <a:lstStyle>
            <a:lvl1pPr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sz="quarter" idx="20"/>
          </p:nvPr>
        </p:nvSpPr>
        <p:spPr>
          <a:xfrm>
            <a:off x="939800" y="1576638"/>
            <a:ext cx="2629270" cy="2073163"/>
          </a:xfrm>
        </p:spPr>
        <p:txBody>
          <a:bodyPr/>
          <a:lstStyle>
            <a:lvl1pPr marL="0" indent="0">
              <a:buNone/>
              <a:defRPr sz="1200" baseline="0">
                <a:solidFill>
                  <a:schemeClr val="tx1"/>
                </a:solidFill>
                <a:latin typeface="Proba Pro Md" panose="020D0003030200000000" pitchFamily="34" charset="0"/>
              </a:defRPr>
            </a:lvl1pPr>
            <a:lvl2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21"/>
          </p:nvPr>
        </p:nvSpPr>
        <p:spPr>
          <a:xfrm>
            <a:off x="938281" y="3910014"/>
            <a:ext cx="2630790" cy="28067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1879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Концев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9800" y="842963"/>
            <a:ext cx="8812213" cy="2806701"/>
          </a:xfrm>
        </p:spPr>
        <p:txBody>
          <a:bodyPr anchor="b"/>
          <a:lstStyle>
            <a:lvl1pPr algn="l">
              <a:defRPr sz="3600" baseline="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спасибо за внимание!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9800" y="3779838"/>
            <a:ext cx="4405313" cy="2936875"/>
          </a:xfrm>
        </p:spPr>
        <p:txBody>
          <a:bodyPr lIns="36000"/>
          <a:lstStyle>
            <a:lvl1pPr marL="0" indent="0" algn="l">
              <a:spcBef>
                <a:spcPts val="0"/>
              </a:spcBef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 dirty="0"/>
              <a:t>Презентация ПАО ГК ПИК, 2015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85364-A166-4DE2-9884-03B481163519}" type="datetime6">
              <a:rPr lang="ru-RU" smtClean="0"/>
              <a:t>май 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Презентация «ПАО ГК ПИК»,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D19E-AB38-46E0-867B-C400F4092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487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свобод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7827" y="323850"/>
            <a:ext cx="4708524" cy="734385"/>
          </a:xfrm>
        </p:spPr>
        <p:txBody>
          <a:bodyPr/>
          <a:lstStyle>
            <a:lvl1pPr>
              <a:defRPr sz="2000" baseline="0">
                <a:latin typeface="Proba Pro Md" panose="020D0003030200000000" pitchFamily="34" charset="0"/>
              </a:defRPr>
            </a:lvl1pPr>
          </a:lstStyle>
          <a:p>
            <a:r>
              <a:rPr lang="ru-RU" dirty="0"/>
              <a:t>Образец заголовка 2-го уровня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EBEA-6C93-4435-9222-1CB54380948F}" type="datetime6">
              <a:rPr lang="ru-RU" smtClean="0"/>
              <a:t>май 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Презентация «ПАО ГК ПИК»,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D19E-AB38-46E0-867B-C400F4092BE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Диаграмма 7"/>
          <p:cNvSpPr>
            <a:spLocks noGrp="1"/>
          </p:cNvSpPr>
          <p:nvPr>
            <p:ph type="chart" sz="quarter" idx="27"/>
          </p:nvPr>
        </p:nvSpPr>
        <p:spPr>
          <a:xfrm>
            <a:off x="938280" y="1058235"/>
            <a:ext cx="8813733" cy="565847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116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и свободный двухколонни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/>
              <a:t>Образец заголовка 1-го уровня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800" y="1576638"/>
            <a:ext cx="4146550" cy="5140076"/>
          </a:xfrm>
        </p:spPr>
        <p:txBody>
          <a:bodyPr anchor="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EBEA-6C93-4435-9222-1CB54380948F}" type="datetime6">
              <a:rPr lang="ru-RU" smtClean="0"/>
              <a:t>май 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Презентация «ПАО ГК ПИК»,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D19E-AB38-46E0-867B-C400F4092BE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5605464" y="1576637"/>
            <a:ext cx="4146549" cy="5140076"/>
          </a:xfrm>
        </p:spPr>
        <p:txBody>
          <a:bodyPr anchor="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0697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Изображения на вылет по сетке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EBEA-6C93-4435-9222-1CB54380948F}" type="datetime6">
              <a:rPr lang="ru-RU" smtClean="0"/>
              <a:t>май 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Презентация «ПАО ГК ПИК»,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D19E-AB38-46E0-867B-C400F4092BE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77827" y="323850"/>
            <a:ext cx="4708524" cy="734387"/>
          </a:xfrm>
        </p:spPr>
        <p:txBody>
          <a:bodyPr/>
          <a:lstStyle>
            <a:lvl1pPr>
              <a:defRPr sz="2000" baseline="0">
                <a:latin typeface="Proba Pro Md" panose="020D0003030200000000" pitchFamily="34" charset="0"/>
              </a:defRPr>
            </a:lvl1pPr>
          </a:lstStyle>
          <a:p>
            <a:r>
              <a:rPr lang="ru-RU" dirty="0"/>
              <a:t>Образец заголовка 2-го уровня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938280" y="5394752"/>
            <a:ext cx="4278245" cy="1321961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2"/>
          <p:cNvSpPr>
            <a:spLocks noGrp="1"/>
          </p:cNvSpPr>
          <p:nvPr>
            <p:ph type="body" sz="quarter" idx="17" hasCustomPrompt="1"/>
          </p:nvPr>
        </p:nvSpPr>
        <p:spPr>
          <a:xfrm>
            <a:off x="938280" y="4876351"/>
            <a:ext cx="4146550" cy="388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200" cap="all" baseline="0">
                <a:solidFill>
                  <a:schemeClr val="tx1"/>
                </a:solidFill>
                <a:latin typeface="Proba Pro Md" panose="020D0003030200000000" pitchFamily="34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8" name="Диаграмма 7"/>
          <p:cNvSpPr>
            <a:spLocks noGrp="1"/>
          </p:cNvSpPr>
          <p:nvPr>
            <p:ph type="chart" sz="quarter" idx="27"/>
          </p:nvPr>
        </p:nvSpPr>
        <p:spPr>
          <a:xfrm>
            <a:off x="938280" y="1058236"/>
            <a:ext cx="8813733" cy="3688514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28"/>
          </p:nvPr>
        </p:nvSpPr>
        <p:spPr>
          <a:xfrm>
            <a:off x="5475288" y="5394752"/>
            <a:ext cx="4278245" cy="1321961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373167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7827" y="323850"/>
            <a:ext cx="4708524" cy="734385"/>
          </a:xfrm>
        </p:spPr>
        <p:txBody>
          <a:bodyPr/>
          <a:lstStyle>
            <a:lvl1pPr>
              <a:defRPr sz="2000" baseline="0">
                <a:latin typeface="Proba Pro Md" panose="020D0003030200000000" pitchFamily="34" charset="0"/>
              </a:defRPr>
            </a:lvl1pPr>
          </a:lstStyle>
          <a:p>
            <a:r>
              <a:rPr lang="ru-RU" dirty="0"/>
              <a:t>Образец заголовка 2-го уровня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EBEA-6C93-4435-9222-1CB54380948F}" type="datetime6">
              <a:rPr lang="ru-RU" smtClean="0"/>
              <a:t>май 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Презентация «ПАО ГК ПИК»,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D19E-AB38-46E0-867B-C400F4092BE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5605463" y="2311036"/>
            <a:ext cx="4146550" cy="1468801"/>
          </a:xfrm>
        </p:spPr>
        <p:txBody>
          <a:bodyPr anchor="b"/>
          <a:lstStyle>
            <a:lvl1pPr marL="0" indent="0">
              <a:buNone/>
              <a:defRPr sz="10000" cap="all" baseline="0">
                <a:solidFill>
                  <a:schemeClr val="tx2"/>
                </a:solidFill>
                <a:latin typeface="Proba Pro Md" panose="020D0003030200000000" pitchFamily="34" charset="0"/>
              </a:defRPr>
            </a:lvl1pPr>
          </a:lstStyle>
          <a:p>
            <a:pPr lvl="0"/>
            <a:r>
              <a:rPr lang="ru-RU" dirty="0"/>
              <a:t>100%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26"/>
          </p:nvPr>
        </p:nvSpPr>
        <p:spPr>
          <a:xfrm>
            <a:off x="5605464" y="3779837"/>
            <a:ext cx="4146550" cy="2203200"/>
          </a:xfrm>
        </p:spPr>
        <p:txBody>
          <a:bodyPr anchor="t"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Диаграмма 7"/>
          <p:cNvSpPr>
            <a:spLocks noGrp="1"/>
          </p:cNvSpPr>
          <p:nvPr>
            <p:ph type="chart" sz="quarter" idx="27"/>
          </p:nvPr>
        </p:nvSpPr>
        <p:spPr>
          <a:xfrm>
            <a:off x="938281" y="1058235"/>
            <a:ext cx="4148070" cy="565847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1559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EBEA-6C93-4435-9222-1CB54380948F}" type="datetime6">
              <a:rPr lang="ru-RU" smtClean="0"/>
              <a:t>май 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Презентация «ПАО ГК ПИК»,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D19E-AB38-46E0-867B-C400F4092BE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5605463" y="2311036"/>
            <a:ext cx="4146550" cy="1468801"/>
          </a:xfrm>
        </p:spPr>
        <p:txBody>
          <a:bodyPr anchor="b"/>
          <a:lstStyle>
            <a:lvl1pPr marL="0" indent="0">
              <a:buNone/>
              <a:defRPr sz="10000" cap="all" baseline="0">
                <a:solidFill>
                  <a:schemeClr val="accent3"/>
                </a:solidFill>
                <a:latin typeface="Proba Pro Md" panose="020D0003030200000000" pitchFamily="34" charset="0"/>
              </a:defRPr>
            </a:lvl1pPr>
          </a:lstStyle>
          <a:p>
            <a:pPr lvl="0"/>
            <a:r>
              <a:rPr lang="ru-RU" dirty="0"/>
              <a:t>100%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26"/>
          </p:nvPr>
        </p:nvSpPr>
        <p:spPr>
          <a:xfrm>
            <a:off x="5605464" y="3779837"/>
            <a:ext cx="4146550" cy="2203200"/>
          </a:xfrm>
        </p:spPr>
        <p:txBody>
          <a:bodyPr anchor="t"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77827" y="323850"/>
            <a:ext cx="4708524" cy="734385"/>
          </a:xfrm>
        </p:spPr>
        <p:txBody>
          <a:bodyPr/>
          <a:lstStyle>
            <a:lvl1pPr>
              <a:defRPr sz="2000" baseline="0">
                <a:latin typeface="Proba Pro Md" panose="020D0003030200000000" pitchFamily="34" charset="0"/>
              </a:defRPr>
            </a:lvl1pPr>
          </a:lstStyle>
          <a:p>
            <a:r>
              <a:rPr lang="ru-RU" dirty="0"/>
              <a:t>Образец заголовка 2-го уровня</a:t>
            </a:r>
            <a:endParaRPr lang="en-US" dirty="0"/>
          </a:p>
        </p:txBody>
      </p:sp>
      <p:sp>
        <p:nvSpPr>
          <p:cNvPr id="12" name="Диаграмма 7"/>
          <p:cNvSpPr>
            <a:spLocks noGrp="1"/>
          </p:cNvSpPr>
          <p:nvPr>
            <p:ph type="chart" sz="quarter" idx="27"/>
          </p:nvPr>
        </p:nvSpPr>
        <p:spPr>
          <a:xfrm>
            <a:off x="938281" y="1058235"/>
            <a:ext cx="4148070" cy="565847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1755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EBEA-6C93-4435-9222-1CB54380948F}" type="datetime6">
              <a:rPr lang="ru-RU" smtClean="0"/>
              <a:t>май 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Презентация «ПАО ГК ПИК»,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D19E-AB38-46E0-867B-C400F4092BE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77827" y="323850"/>
            <a:ext cx="4708524" cy="734387"/>
          </a:xfrm>
        </p:spPr>
        <p:txBody>
          <a:bodyPr/>
          <a:lstStyle>
            <a:lvl1pPr>
              <a:defRPr sz="2000" baseline="0">
                <a:latin typeface="Proba Pro Md" panose="020D0003030200000000" pitchFamily="34" charset="0"/>
              </a:defRPr>
            </a:lvl1pPr>
          </a:lstStyle>
          <a:p>
            <a:r>
              <a:rPr lang="ru-RU" dirty="0"/>
              <a:t>Образец заголовка 2-го уровня</a:t>
            </a:r>
            <a:endParaRPr lang="en-US" dirty="0"/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24" hasCustomPrompt="1"/>
          </p:nvPr>
        </p:nvSpPr>
        <p:spPr>
          <a:xfrm>
            <a:off x="938280" y="4871127"/>
            <a:ext cx="2629270" cy="388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200" cap="all" baseline="0">
                <a:solidFill>
                  <a:schemeClr val="accent2"/>
                </a:solidFill>
                <a:latin typeface="Proba Pro Md" panose="020D0003030200000000" pitchFamily="34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6" name="Текст 2"/>
          <p:cNvSpPr>
            <a:spLocks noGrp="1"/>
          </p:cNvSpPr>
          <p:nvPr>
            <p:ph type="body" sz="quarter" idx="25" hasCustomPrompt="1"/>
          </p:nvPr>
        </p:nvSpPr>
        <p:spPr>
          <a:xfrm>
            <a:off x="4030478" y="4871127"/>
            <a:ext cx="2629270" cy="388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200" cap="all" baseline="0">
                <a:solidFill>
                  <a:schemeClr val="accent2"/>
                </a:solidFill>
                <a:latin typeface="Proba Pro Md" panose="020D0003030200000000" pitchFamily="34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26" hasCustomPrompt="1"/>
          </p:nvPr>
        </p:nvSpPr>
        <p:spPr>
          <a:xfrm>
            <a:off x="7122676" y="4871127"/>
            <a:ext cx="2629270" cy="388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200" cap="all" baseline="0">
                <a:solidFill>
                  <a:schemeClr val="accent2"/>
                </a:solidFill>
                <a:latin typeface="Proba Pro Md" panose="020D0003030200000000" pitchFamily="34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3"/>
          </p:nvPr>
        </p:nvSpPr>
        <p:spPr>
          <a:xfrm>
            <a:off x="938281" y="5394750"/>
            <a:ext cx="2629270" cy="1321961"/>
          </a:xfrm>
        </p:spPr>
        <p:txBody>
          <a:bodyPr/>
          <a:lstStyle>
            <a:lvl1pPr marL="0" indent="0">
              <a:buNone/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2"/>
          <p:cNvSpPr>
            <a:spLocks noGrp="1"/>
          </p:cNvSpPr>
          <p:nvPr>
            <p:ph type="body" sz="quarter" idx="27"/>
          </p:nvPr>
        </p:nvSpPr>
        <p:spPr>
          <a:xfrm>
            <a:off x="4029849" y="5394750"/>
            <a:ext cx="2629270" cy="1321961"/>
          </a:xfrm>
        </p:spPr>
        <p:txBody>
          <a:bodyPr/>
          <a:lstStyle>
            <a:lvl1pPr marL="0" indent="0">
              <a:buNone/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2"/>
          <p:cNvSpPr>
            <a:spLocks noGrp="1"/>
          </p:cNvSpPr>
          <p:nvPr>
            <p:ph type="body" sz="quarter" idx="28"/>
          </p:nvPr>
        </p:nvSpPr>
        <p:spPr>
          <a:xfrm>
            <a:off x="7122743" y="5394750"/>
            <a:ext cx="2629270" cy="1321961"/>
          </a:xfrm>
        </p:spPr>
        <p:txBody>
          <a:bodyPr/>
          <a:lstStyle>
            <a:lvl1pPr marL="0" indent="0">
              <a:buNone/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3" name="Диаграмма 7"/>
          <p:cNvSpPr>
            <a:spLocks noGrp="1"/>
          </p:cNvSpPr>
          <p:nvPr>
            <p:ph type="chart" sz="quarter" idx="29"/>
          </p:nvPr>
        </p:nvSpPr>
        <p:spPr>
          <a:xfrm>
            <a:off x="938280" y="1058236"/>
            <a:ext cx="8813733" cy="3688514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3450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с подписями и акц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EBEA-6C93-4435-9222-1CB54380948F}" type="datetime6">
              <a:rPr lang="ru-RU" smtClean="0"/>
              <a:t>май 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Презентация «ПАО ГК ПИК»,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D19E-AB38-46E0-867B-C400F4092BE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77827" y="323850"/>
            <a:ext cx="4708524" cy="734387"/>
          </a:xfrm>
        </p:spPr>
        <p:txBody>
          <a:bodyPr/>
          <a:lstStyle>
            <a:lvl1pPr>
              <a:defRPr sz="2000" baseline="0">
                <a:latin typeface="Proba Pro Md" panose="020D0003030200000000" pitchFamily="34" charset="0"/>
              </a:defRPr>
            </a:lvl1pPr>
          </a:lstStyle>
          <a:p>
            <a:r>
              <a:rPr lang="ru-RU" dirty="0"/>
              <a:t>Образец заголовка 2-го уровня</a:t>
            </a:r>
            <a:endParaRPr lang="en-US" dirty="0"/>
          </a:p>
        </p:txBody>
      </p:sp>
      <p:sp>
        <p:nvSpPr>
          <p:cNvPr id="18" name="Текст 2"/>
          <p:cNvSpPr>
            <a:spLocks noGrp="1"/>
          </p:cNvSpPr>
          <p:nvPr>
            <p:ph type="body" sz="quarter" idx="17" hasCustomPrompt="1"/>
          </p:nvPr>
        </p:nvSpPr>
        <p:spPr>
          <a:xfrm>
            <a:off x="1120493" y="4893984"/>
            <a:ext cx="2629270" cy="388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200" cap="all" baseline="0">
                <a:solidFill>
                  <a:schemeClr val="tx1"/>
                </a:solidFill>
                <a:latin typeface="Proba Pro Md" panose="020D0003030200000000" pitchFamily="34" charset="0"/>
              </a:defRPr>
            </a:lvl1pPr>
          </a:lstStyle>
          <a:p>
            <a:pPr lvl="0"/>
            <a:r>
              <a:rPr lang="ru-RU" dirty="0"/>
              <a:t>Категория 1</a:t>
            </a:r>
          </a:p>
        </p:txBody>
      </p:sp>
      <p:sp>
        <p:nvSpPr>
          <p:cNvPr id="14" name="Текст 2"/>
          <p:cNvSpPr>
            <a:spLocks noGrp="1"/>
          </p:cNvSpPr>
          <p:nvPr>
            <p:ph type="body" sz="quarter" idx="18"/>
          </p:nvPr>
        </p:nvSpPr>
        <p:spPr>
          <a:xfrm>
            <a:off x="4212691" y="5412383"/>
            <a:ext cx="2629270" cy="1123201"/>
          </a:xfrm>
        </p:spPr>
        <p:txBody>
          <a:bodyPr/>
          <a:lstStyle>
            <a:lvl1pPr marL="0" indent="0">
              <a:buNone/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2" name="Текст 2"/>
          <p:cNvSpPr>
            <a:spLocks noGrp="1"/>
          </p:cNvSpPr>
          <p:nvPr>
            <p:ph type="body" sz="quarter" idx="19"/>
          </p:nvPr>
        </p:nvSpPr>
        <p:spPr>
          <a:xfrm>
            <a:off x="7304889" y="5412383"/>
            <a:ext cx="2629270" cy="1123201"/>
          </a:xfrm>
        </p:spPr>
        <p:txBody>
          <a:bodyPr/>
          <a:lstStyle>
            <a:lvl1pPr marL="0" indent="0">
              <a:buNone/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sz="quarter" idx="20"/>
          </p:nvPr>
        </p:nvSpPr>
        <p:spPr>
          <a:xfrm>
            <a:off x="1120493" y="5412383"/>
            <a:ext cx="2629270" cy="1123201"/>
          </a:xfrm>
        </p:spPr>
        <p:txBody>
          <a:bodyPr/>
          <a:lstStyle>
            <a:lvl1pPr marL="0" indent="0">
              <a:buNone/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Текст 2"/>
          <p:cNvSpPr>
            <a:spLocks noGrp="1"/>
          </p:cNvSpPr>
          <p:nvPr>
            <p:ph type="body" sz="quarter" idx="21" hasCustomPrompt="1"/>
          </p:nvPr>
        </p:nvSpPr>
        <p:spPr>
          <a:xfrm>
            <a:off x="4212691" y="4893984"/>
            <a:ext cx="2629270" cy="388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200" cap="all" baseline="0">
                <a:solidFill>
                  <a:schemeClr val="tx1"/>
                </a:solidFill>
                <a:latin typeface="Proba Pro Md" panose="020D0003030200000000" pitchFamily="34" charset="0"/>
              </a:defRPr>
            </a:lvl1pPr>
          </a:lstStyle>
          <a:p>
            <a:pPr lvl="0"/>
            <a:r>
              <a:rPr lang="ru-RU" dirty="0"/>
              <a:t>Категория 2</a:t>
            </a:r>
          </a:p>
        </p:txBody>
      </p:sp>
      <p:sp>
        <p:nvSpPr>
          <p:cNvPr id="13" name="Текст 2"/>
          <p:cNvSpPr>
            <a:spLocks noGrp="1"/>
          </p:cNvSpPr>
          <p:nvPr>
            <p:ph type="body" sz="quarter" idx="22" hasCustomPrompt="1"/>
          </p:nvPr>
        </p:nvSpPr>
        <p:spPr>
          <a:xfrm>
            <a:off x="7304889" y="4893984"/>
            <a:ext cx="2629270" cy="388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200" cap="all" baseline="0">
                <a:solidFill>
                  <a:schemeClr val="tx1"/>
                </a:solidFill>
                <a:latin typeface="Proba Pro Md" panose="020D0003030200000000" pitchFamily="34" charset="0"/>
              </a:defRPr>
            </a:lvl1pPr>
          </a:lstStyle>
          <a:p>
            <a:pPr lvl="0"/>
            <a:r>
              <a:rPr lang="ru-RU" dirty="0"/>
              <a:t>Категория 3</a:t>
            </a: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>
            <a:off x="982180" y="5043332"/>
            <a:ext cx="0" cy="15984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 userDrawn="1"/>
        </p:nvCxnSpPr>
        <p:spPr>
          <a:xfrm>
            <a:off x="4069258" y="5043332"/>
            <a:ext cx="0" cy="159840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 userDrawn="1"/>
        </p:nvCxnSpPr>
        <p:spPr>
          <a:xfrm>
            <a:off x="7179658" y="5043332"/>
            <a:ext cx="0" cy="1598400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Диаграмма 7"/>
          <p:cNvSpPr>
            <a:spLocks noGrp="1"/>
          </p:cNvSpPr>
          <p:nvPr>
            <p:ph type="chart" sz="quarter" idx="29"/>
          </p:nvPr>
        </p:nvSpPr>
        <p:spPr>
          <a:xfrm>
            <a:off x="938280" y="1058236"/>
            <a:ext cx="8813733" cy="3688514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4652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иаграммы с подписями и акц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EBEA-6C93-4435-9222-1CB54380948F}" type="datetime6">
              <a:rPr lang="ru-RU" smtClean="0"/>
              <a:t>май 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Презентация «ПАО ГК ПИК»,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D19E-AB38-46E0-867B-C400F4092BE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77827" y="323850"/>
            <a:ext cx="4708524" cy="734387"/>
          </a:xfrm>
        </p:spPr>
        <p:txBody>
          <a:bodyPr/>
          <a:lstStyle>
            <a:lvl1pPr>
              <a:defRPr sz="2000" baseline="0">
                <a:latin typeface="Proba Pro Md" panose="020D0003030200000000" pitchFamily="34" charset="0"/>
              </a:defRPr>
            </a:lvl1pPr>
          </a:lstStyle>
          <a:p>
            <a:r>
              <a:rPr lang="ru-RU" dirty="0"/>
              <a:t>Образец заголовка 2-го уровня</a:t>
            </a:r>
            <a:endParaRPr lang="en-US" dirty="0"/>
          </a:p>
        </p:txBody>
      </p:sp>
      <p:sp>
        <p:nvSpPr>
          <p:cNvPr id="18" name="Текст 2"/>
          <p:cNvSpPr>
            <a:spLocks noGrp="1"/>
          </p:cNvSpPr>
          <p:nvPr>
            <p:ph type="body" sz="quarter" idx="17" hasCustomPrompt="1"/>
          </p:nvPr>
        </p:nvSpPr>
        <p:spPr>
          <a:xfrm>
            <a:off x="1122494" y="4893984"/>
            <a:ext cx="1899665" cy="388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200" cap="all" baseline="0">
                <a:solidFill>
                  <a:schemeClr val="tx1"/>
                </a:solidFill>
                <a:latin typeface="Proba Pro Md" panose="020D0003030200000000" pitchFamily="34" charset="0"/>
              </a:defRPr>
            </a:lvl1pPr>
          </a:lstStyle>
          <a:p>
            <a:pPr lvl="0"/>
            <a:r>
              <a:rPr lang="ru-RU" dirty="0"/>
              <a:t>Категория 1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sz="quarter" idx="20"/>
          </p:nvPr>
        </p:nvSpPr>
        <p:spPr>
          <a:xfrm>
            <a:off x="1122494" y="5430019"/>
            <a:ext cx="1899665" cy="1263570"/>
          </a:xfrm>
        </p:spPr>
        <p:txBody>
          <a:bodyPr/>
          <a:lstStyle>
            <a:lvl1pPr marL="0" indent="0">
              <a:buNone/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>
            <a:off x="975128" y="5119037"/>
            <a:ext cx="0" cy="151200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Диаграмма 7"/>
          <p:cNvSpPr>
            <a:spLocks noGrp="1"/>
          </p:cNvSpPr>
          <p:nvPr>
            <p:ph type="chart" sz="quarter" idx="30"/>
          </p:nvPr>
        </p:nvSpPr>
        <p:spPr>
          <a:xfrm>
            <a:off x="938280" y="1058236"/>
            <a:ext cx="8813733" cy="3688514"/>
          </a:xfrm>
        </p:spPr>
        <p:txBody>
          <a:bodyPr/>
          <a:lstStyle/>
          <a:p>
            <a:endParaRPr lang="ru-RU"/>
          </a:p>
        </p:txBody>
      </p:sp>
      <p:sp>
        <p:nvSpPr>
          <p:cNvPr id="22" name="Текст 2"/>
          <p:cNvSpPr>
            <a:spLocks noGrp="1"/>
          </p:cNvSpPr>
          <p:nvPr>
            <p:ph type="body" sz="quarter" idx="31" hasCustomPrompt="1"/>
          </p:nvPr>
        </p:nvSpPr>
        <p:spPr>
          <a:xfrm>
            <a:off x="3325913" y="4893984"/>
            <a:ext cx="1899665" cy="388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200" cap="all" baseline="0">
                <a:solidFill>
                  <a:schemeClr val="tx1"/>
                </a:solidFill>
                <a:latin typeface="Proba Pro Md" panose="020D0003030200000000" pitchFamily="34" charset="0"/>
              </a:defRPr>
            </a:lvl1pPr>
          </a:lstStyle>
          <a:p>
            <a:pPr lvl="0"/>
            <a:r>
              <a:rPr lang="ru-RU" dirty="0"/>
              <a:t>Категория 1</a:t>
            </a:r>
          </a:p>
        </p:txBody>
      </p:sp>
      <p:sp>
        <p:nvSpPr>
          <p:cNvPr id="23" name="Текст 2"/>
          <p:cNvSpPr>
            <a:spLocks noGrp="1"/>
          </p:cNvSpPr>
          <p:nvPr>
            <p:ph type="body" sz="quarter" idx="32"/>
          </p:nvPr>
        </p:nvSpPr>
        <p:spPr>
          <a:xfrm>
            <a:off x="3325913" y="5430019"/>
            <a:ext cx="1899665" cy="1263570"/>
          </a:xfrm>
        </p:spPr>
        <p:txBody>
          <a:bodyPr/>
          <a:lstStyle>
            <a:lvl1pPr marL="0" indent="0">
              <a:buNone/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24" name="Прямая соединительная линия 23"/>
          <p:cNvCxnSpPr/>
          <p:nvPr userDrawn="1"/>
        </p:nvCxnSpPr>
        <p:spPr>
          <a:xfrm>
            <a:off x="3178547" y="5119037"/>
            <a:ext cx="0" cy="1512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Текст 2"/>
          <p:cNvSpPr>
            <a:spLocks noGrp="1"/>
          </p:cNvSpPr>
          <p:nvPr>
            <p:ph type="body" sz="quarter" idx="33" hasCustomPrompt="1"/>
          </p:nvPr>
        </p:nvSpPr>
        <p:spPr>
          <a:xfrm>
            <a:off x="5673400" y="4893984"/>
            <a:ext cx="1899665" cy="388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200" cap="all" baseline="0">
                <a:solidFill>
                  <a:schemeClr val="tx1"/>
                </a:solidFill>
                <a:latin typeface="Proba Pro Md" panose="020D0003030200000000" pitchFamily="34" charset="0"/>
              </a:defRPr>
            </a:lvl1pPr>
          </a:lstStyle>
          <a:p>
            <a:pPr lvl="0"/>
            <a:r>
              <a:rPr lang="ru-RU" dirty="0"/>
              <a:t>Категория 1</a:t>
            </a:r>
          </a:p>
        </p:txBody>
      </p:sp>
      <p:sp>
        <p:nvSpPr>
          <p:cNvPr id="33" name="Текст 2"/>
          <p:cNvSpPr>
            <a:spLocks noGrp="1"/>
          </p:cNvSpPr>
          <p:nvPr>
            <p:ph type="body" sz="quarter" idx="34"/>
          </p:nvPr>
        </p:nvSpPr>
        <p:spPr>
          <a:xfrm>
            <a:off x="5673400" y="5430019"/>
            <a:ext cx="1899665" cy="1263570"/>
          </a:xfrm>
        </p:spPr>
        <p:txBody>
          <a:bodyPr/>
          <a:lstStyle>
            <a:lvl1pPr marL="0" indent="0">
              <a:buNone/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34" name="Прямая соединительная линия 33"/>
          <p:cNvCxnSpPr/>
          <p:nvPr userDrawn="1"/>
        </p:nvCxnSpPr>
        <p:spPr>
          <a:xfrm>
            <a:off x="5526034" y="5119037"/>
            <a:ext cx="0" cy="151200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Текст 2"/>
          <p:cNvSpPr>
            <a:spLocks noGrp="1"/>
          </p:cNvSpPr>
          <p:nvPr>
            <p:ph type="body" sz="quarter" idx="35" hasCustomPrompt="1"/>
          </p:nvPr>
        </p:nvSpPr>
        <p:spPr>
          <a:xfrm>
            <a:off x="7876819" y="4893984"/>
            <a:ext cx="1899665" cy="388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200" cap="all" baseline="0">
                <a:solidFill>
                  <a:schemeClr val="tx1"/>
                </a:solidFill>
                <a:latin typeface="Proba Pro Md" panose="020D0003030200000000" pitchFamily="34" charset="0"/>
              </a:defRPr>
            </a:lvl1pPr>
          </a:lstStyle>
          <a:p>
            <a:pPr lvl="0"/>
            <a:r>
              <a:rPr lang="ru-RU" dirty="0"/>
              <a:t>Категория 1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36"/>
          </p:nvPr>
        </p:nvSpPr>
        <p:spPr>
          <a:xfrm>
            <a:off x="7876819" y="5430019"/>
            <a:ext cx="1899665" cy="1263570"/>
          </a:xfrm>
        </p:spPr>
        <p:txBody>
          <a:bodyPr/>
          <a:lstStyle>
            <a:lvl1pPr marL="0" indent="0">
              <a:buNone/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37" name="Прямая соединительная линия 36"/>
          <p:cNvCxnSpPr/>
          <p:nvPr userDrawn="1"/>
        </p:nvCxnSpPr>
        <p:spPr>
          <a:xfrm>
            <a:off x="7729453" y="5119037"/>
            <a:ext cx="0" cy="1512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7638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EBEA-6C93-4435-9222-1CB54380948F}" type="datetime6">
              <a:rPr lang="ru-RU" smtClean="0"/>
              <a:t>май 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Презентация «ПАО ГК ПИК»,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D19E-AB38-46E0-867B-C400F4092BE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77827" y="323850"/>
            <a:ext cx="4708524" cy="734387"/>
          </a:xfrm>
        </p:spPr>
        <p:txBody>
          <a:bodyPr/>
          <a:lstStyle>
            <a:lvl1pPr>
              <a:defRPr sz="2000" baseline="0">
                <a:latin typeface="Proba Pro Md" panose="020D0003030200000000" pitchFamily="34" charset="0"/>
              </a:defRPr>
            </a:lvl1pPr>
          </a:lstStyle>
          <a:p>
            <a:r>
              <a:rPr lang="ru-RU" dirty="0"/>
              <a:t>Образец заголовка 2-го уровня</a:t>
            </a:r>
            <a:endParaRPr lang="en-US" dirty="0"/>
          </a:p>
        </p:txBody>
      </p:sp>
      <p:sp>
        <p:nvSpPr>
          <p:cNvPr id="22" name="Текст 2"/>
          <p:cNvSpPr>
            <a:spLocks noGrp="1"/>
          </p:cNvSpPr>
          <p:nvPr>
            <p:ph type="body" sz="quarter" idx="19"/>
          </p:nvPr>
        </p:nvSpPr>
        <p:spPr>
          <a:xfrm>
            <a:off x="7122676" y="1576636"/>
            <a:ext cx="2629270" cy="2073027"/>
          </a:xfrm>
        </p:spPr>
        <p:txBody>
          <a:bodyPr/>
          <a:lstStyle>
            <a:lvl1pPr marL="0" indent="0">
              <a:buNone/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Текст 2"/>
          <p:cNvSpPr>
            <a:spLocks noGrp="1"/>
          </p:cNvSpPr>
          <p:nvPr>
            <p:ph type="body" sz="quarter" idx="22" hasCustomPrompt="1"/>
          </p:nvPr>
        </p:nvSpPr>
        <p:spPr>
          <a:xfrm>
            <a:off x="7122676" y="1058237"/>
            <a:ext cx="2629270" cy="388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200" cap="all" baseline="0">
                <a:solidFill>
                  <a:schemeClr val="tx1"/>
                </a:solidFill>
                <a:latin typeface="Proba Pro Md" panose="020D0003030200000000" pitchFamily="34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sz="quarter" idx="23"/>
          </p:nvPr>
        </p:nvSpPr>
        <p:spPr>
          <a:xfrm>
            <a:off x="939800" y="1058237"/>
            <a:ext cx="5874906" cy="5658475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Текст 2"/>
          <p:cNvSpPr>
            <a:spLocks noGrp="1"/>
          </p:cNvSpPr>
          <p:nvPr>
            <p:ph type="body" sz="quarter" idx="24"/>
          </p:nvPr>
        </p:nvSpPr>
        <p:spPr>
          <a:xfrm>
            <a:off x="7122676" y="4422261"/>
            <a:ext cx="2629270" cy="2294452"/>
          </a:xfrm>
        </p:spPr>
        <p:txBody>
          <a:bodyPr/>
          <a:lstStyle>
            <a:lvl1pPr marL="0" indent="0">
              <a:buNone/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sz="quarter" idx="25" hasCustomPrompt="1"/>
          </p:nvPr>
        </p:nvSpPr>
        <p:spPr>
          <a:xfrm>
            <a:off x="7122676" y="3903862"/>
            <a:ext cx="2629270" cy="388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200" cap="all" baseline="0">
                <a:solidFill>
                  <a:schemeClr val="tx1"/>
                </a:solidFill>
                <a:latin typeface="Proba Pro Md" panose="020D0003030200000000" pitchFamily="34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4582789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двойн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EBEA-6C93-4435-9222-1CB54380948F}" type="datetime6">
              <a:rPr lang="ru-RU" smtClean="0"/>
              <a:t>май 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Презентация «ПАО ГК ПИК»,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D19E-AB38-46E0-867B-C400F4092BE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77827" y="323850"/>
            <a:ext cx="4708524" cy="734387"/>
          </a:xfrm>
        </p:spPr>
        <p:txBody>
          <a:bodyPr/>
          <a:lstStyle>
            <a:lvl1pPr>
              <a:defRPr sz="2000" baseline="0">
                <a:latin typeface="Proba Pro Md" panose="020D0003030200000000" pitchFamily="34" charset="0"/>
              </a:defRPr>
            </a:lvl1pPr>
          </a:lstStyle>
          <a:p>
            <a:r>
              <a:rPr lang="ru-RU" dirty="0"/>
              <a:t>Образец заголовка 2-го уровня</a:t>
            </a:r>
            <a:endParaRPr lang="en-US" dirty="0"/>
          </a:p>
        </p:txBody>
      </p:sp>
      <p:sp>
        <p:nvSpPr>
          <p:cNvPr id="22" name="Текст 2"/>
          <p:cNvSpPr>
            <a:spLocks noGrp="1"/>
          </p:cNvSpPr>
          <p:nvPr>
            <p:ph type="body" sz="quarter" idx="19"/>
          </p:nvPr>
        </p:nvSpPr>
        <p:spPr>
          <a:xfrm>
            <a:off x="939800" y="4428412"/>
            <a:ext cx="2629270" cy="2288301"/>
          </a:xfrm>
        </p:spPr>
        <p:txBody>
          <a:bodyPr/>
          <a:lstStyle>
            <a:lvl1pPr marL="0" indent="0">
              <a:buNone/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Текст 2"/>
          <p:cNvSpPr>
            <a:spLocks noGrp="1"/>
          </p:cNvSpPr>
          <p:nvPr>
            <p:ph type="body" sz="quarter" idx="22" hasCustomPrompt="1"/>
          </p:nvPr>
        </p:nvSpPr>
        <p:spPr>
          <a:xfrm>
            <a:off x="939800" y="3910013"/>
            <a:ext cx="2629270" cy="388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200" cap="all" baseline="0">
                <a:solidFill>
                  <a:schemeClr val="tx1"/>
                </a:solidFill>
                <a:latin typeface="Proba Pro Md" panose="020D0003030200000000" pitchFamily="34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sz="quarter" idx="23"/>
          </p:nvPr>
        </p:nvSpPr>
        <p:spPr>
          <a:xfrm>
            <a:off x="939800" y="1058237"/>
            <a:ext cx="5874906" cy="2591425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Текст 2"/>
          <p:cNvSpPr>
            <a:spLocks noGrp="1"/>
          </p:cNvSpPr>
          <p:nvPr>
            <p:ph type="body" sz="quarter" idx="24"/>
          </p:nvPr>
        </p:nvSpPr>
        <p:spPr>
          <a:xfrm>
            <a:off x="7122676" y="1576636"/>
            <a:ext cx="2629270" cy="2073027"/>
          </a:xfrm>
        </p:spPr>
        <p:txBody>
          <a:bodyPr/>
          <a:lstStyle>
            <a:lvl1pPr marL="0" indent="0">
              <a:buNone/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sz="quarter" idx="25" hasCustomPrompt="1"/>
          </p:nvPr>
        </p:nvSpPr>
        <p:spPr>
          <a:xfrm>
            <a:off x="7122676" y="1058237"/>
            <a:ext cx="2629270" cy="388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200" cap="all" baseline="0">
                <a:solidFill>
                  <a:schemeClr val="tx1"/>
                </a:solidFill>
                <a:latin typeface="Proba Pro Md" panose="020D0003030200000000" pitchFamily="34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2" name="Диаграмма 2"/>
          <p:cNvSpPr>
            <a:spLocks noGrp="1"/>
          </p:cNvSpPr>
          <p:nvPr>
            <p:ph type="chart" sz="quarter" idx="26"/>
          </p:nvPr>
        </p:nvSpPr>
        <p:spPr>
          <a:xfrm>
            <a:off x="3877106" y="3910013"/>
            <a:ext cx="5874840" cy="279876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1508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/>
          <p:cNvSpPr/>
          <p:nvPr userDrawn="1"/>
        </p:nvSpPr>
        <p:spPr>
          <a:xfrm>
            <a:off x="5322566" y="2973759"/>
            <a:ext cx="45719" cy="4571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7827" y="323850"/>
            <a:ext cx="4708524" cy="1252787"/>
          </a:xfrm>
        </p:spPr>
        <p:txBody>
          <a:bodyPr/>
          <a:lstStyle>
            <a:lvl1pPr>
              <a:defRPr sz="2000" baseline="0">
                <a:latin typeface="Proba Pro Md" panose="020D0003030200000000" pitchFamily="34" charset="0"/>
              </a:defRPr>
            </a:lvl1pPr>
          </a:lstStyle>
          <a:p>
            <a:r>
              <a:rPr lang="ru-RU" dirty="0"/>
              <a:t>Образец заголовка 2-го уровня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EBEA-6C93-4435-9222-1CB54380948F}" type="datetime6">
              <a:rPr lang="ru-RU" smtClean="0"/>
              <a:t>май 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Презентация «ПАО ГК ПИК»,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D19E-AB38-46E0-867B-C400F4092BE5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2408306" y="1604209"/>
            <a:ext cx="2824552" cy="423684"/>
            <a:chOff x="2408306" y="1567501"/>
            <a:chExt cx="2824552" cy="423684"/>
          </a:xfrm>
        </p:grpSpPr>
        <p:sp>
          <p:nvSpPr>
            <p:cNvPr id="11" name="Текст 9"/>
            <p:cNvSpPr txBox="1">
              <a:spLocks/>
            </p:cNvSpPr>
            <p:nvPr/>
          </p:nvSpPr>
          <p:spPr>
            <a:xfrm>
              <a:off x="4387883" y="1567501"/>
              <a:ext cx="702285" cy="423684"/>
            </a:xfrm>
            <a:prstGeom prst="rect">
              <a:avLst/>
            </a:prstGeom>
            <a:solidFill>
              <a:schemeClr val="accent3"/>
            </a:solidFill>
          </p:spPr>
          <p:txBody>
            <a:bodyPr lIns="72000" tIns="0" rIns="0" bIns="0" anchor="ctr"/>
            <a:lstStyle>
              <a:lvl1pPr marL="216000" indent="-216000" algn="l" defTabSz="1007943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Blip>
                  <a:blip r:embed="rId2"/>
                </a:buBlip>
                <a:defRPr sz="1200" kern="1200" spc="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2000" indent="-216000" algn="l" defTabSz="1007943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Blip>
                  <a:blip r:embed="rId2"/>
                </a:buBlip>
                <a:defRPr sz="1100" kern="1200" spc="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2000" indent="-216000" algn="l" defTabSz="1007943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Blip>
                  <a:blip r:embed="rId2"/>
                </a:buBlip>
                <a:defRPr sz="1100" kern="1200" spc="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32000" indent="-216000" algn="l" defTabSz="1007943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Blip>
                  <a:blip r:embed="rId2"/>
                </a:buBlip>
                <a:defRPr sz="1100" kern="1200" spc="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2000" indent="-216000" algn="l" defTabSz="1007943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Blip>
                  <a:blip r:embed="rId2"/>
                </a:buBlip>
                <a:defRPr sz="1100" kern="1200" spc="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71844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75815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9787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83758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ru-RU" sz="20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 rot="5400000">
              <a:off x="5078753" y="1713537"/>
              <a:ext cx="165520" cy="14269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Текст 9"/>
            <p:cNvSpPr txBox="1">
              <a:spLocks/>
            </p:cNvSpPr>
            <p:nvPr/>
          </p:nvSpPr>
          <p:spPr>
            <a:xfrm>
              <a:off x="2408306" y="1567501"/>
              <a:ext cx="1979577" cy="42368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lIns="72000" tIns="0" rIns="0" bIns="0" anchor="ctr"/>
            <a:lstStyle>
              <a:lvl1pPr marL="216000" indent="-216000" algn="l" defTabSz="1007943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Blip>
                  <a:blip r:embed="rId2"/>
                </a:buBlip>
                <a:defRPr sz="1200" kern="1200" spc="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2000" indent="-216000" algn="l" defTabSz="1007943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Blip>
                  <a:blip r:embed="rId2"/>
                </a:buBlip>
                <a:defRPr sz="1100" kern="1200" spc="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2000" indent="-216000" algn="l" defTabSz="1007943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Blip>
                  <a:blip r:embed="rId2"/>
                </a:buBlip>
                <a:defRPr sz="1100" kern="1200" spc="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32000" indent="-216000" algn="l" defTabSz="1007943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Blip>
                  <a:blip r:embed="rId2"/>
                </a:buBlip>
                <a:defRPr sz="1100" kern="1200" spc="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2000" indent="-216000" algn="l" defTabSz="1007943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Blip>
                  <a:blip r:embed="rId2"/>
                </a:buBlip>
                <a:defRPr sz="1100" kern="1200" spc="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71844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75815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9787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83758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ru-RU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9" name="Группа 18"/>
          <p:cNvGrpSpPr/>
          <p:nvPr userDrawn="1"/>
        </p:nvGrpSpPr>
        <p:grpSpPr>
          <a:xfrm>
            <a:off x="5462489" y="2175520"/>
            <a:ext cx="2820734" cy="423684"/>
            <a:chOff x="5462489" y="2088647"/>
            <a:chExt cx="2820734" cy="423684"/>
          </a:xfrm>
        </p:grpSpPr>
        <p:sp>
          <p:nvSpPr>
            <p:cNvPr id="20" name="Текст 9"/>
            <p:cNvSpPr txBox="1">
              <a:spLocks/>
            </p:cNvSpPr>
            <p:nvPr/>
          </p:nvSpPr>
          <p:spPr>
            <a:xfrm>
              <a:off x="5605179" y="2088647"/>
              <a:ext cx="702285" cy="423684"/>
            </a:xfrm>
            <a:prstGeom prst="rect">
              <a:avLst/>
            </a:prstGeom>
            <a:solidFill>
              <a:schemeClr val="accent2"/>
            </a:solidFill>
          </p:spPr>
          <p:txBody>
            <a:bodyPr lIns="72000" tIns="0" rIns="0" bIns="0" anchor="ctr"/>
            <a:lstStyle>
              <a:lvl1pPr marL="216000" indent="-216000" algn="l" defTabSz="1007943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Blip>
                  <a:blip r:embed="rId2"/>
                </a:buBlip>
                <a:defRPr sz="1200" kern="1200" spc="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2000" indent="-216000" algn="l" defTabSz="1007943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Blip>
                  <a:blip r:embed="rId2"/>
                </a:buBlip>
                <a:defRPr sz="1100" kern="1200" spc="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2000" indent="-216000" algn="l" defTabSz="1007943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Blip>
                  <a:blip r:embed="rId2"/>
                </a:buBlip>
                <a:defRPr sz="1100" kern="1200" spc="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32000" indent="-216000" algn="l" defTabSz="1007943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Blip>
                  <a:blip r:embed="rId2"/>
                </a:buBlip>
                <a:defRPr sz="1100" kern="1200" spc="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2000" indent="-216000" algn="l" defTabSz="1007943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Blip>
                  <a:blip r:embed="rId2"/>
                </a:buBlip>
                <a:defRPr sz="1100" kern="1200" spc="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71844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75815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9787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83758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ru-RU" sz="20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Равнобедренный треугольник 20"/>
            <p:cNvSpPr/>
            <p:nvPr/>
          </p:nvSpPr>
          <p:spPr>
            <a:xfrm rot="-5400000">
              <a:off x="5451074" y="2234683"/>
              <a:ext cx="165520" cy="14269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Текст 9"/>
            <p:cNvSpPr txBox="1">
              <a:spLocks/>
            </p:cNvSpPr>
            <p:nvPr/>
          </p:nvSpPr>
          <p:spPr>
            <a:xfrm>
              <a:off x="6303646" y="2088647"/>
              <a:ext cx="1979577" cy="42368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lIns="0" tIns="0" rIns="72000" bIns="0" anchor="ctr"/>
            <a:lstStyle>
              <a:lvl1pPr marL="216000" indent="-216000" algn="l" defTabSz="1007943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Blip>
                  <a:blip r:embed="rId2"/>
                </a:buBlip>
                <a:defRPr sz="1200" kern="1200" spc="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2000" indent="-216000" algn="l" defTabSz="1007943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Blip>
                  <a:blip r:embed="rId2"/>
                </a:buBlip>
                <a:defRPr sz="1100" kern="1200" spc="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2000" indent="-216000" algn="l" defTabSz="1007943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Blip>
                  <a:blip r:embed="rId2"/>
                </a:buBlip>
                <a:defRPr sz="1100" kern="1200" spc="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32000" indent="-216000" algn="l" defTabSz="1007943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Blip>
                  <a:blip r:embed="rId2"/>
                </a:buBlip>
                <a:defRPr sz="1100" kern="1200" spc="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2000" indent="-216000" algn="l" defTabSz="1007943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Blip>
                  <a:blip r:embed="rId2"/>
                </a:buBlip>
                <a:defRPr sz="1100" kern="1200" spc="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71844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75815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9787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83758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endParaRPr lang="ru-RU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3" name="Группа 22"/>
          <p:cNvGrpSpPr/>
          <p:nvPr userDrawn="1"/>
        </p:nvGrpSpPr>
        <p:grpSpPr>
          <a:xfrm>
            <a:off x="2408306" y="3386210"/>
            <a:ext cx="2824552" cy="423684"/>
            <a:chOff x="2408306" y="1567501"/>
            <a:chExt cx="2824552" cy="423684"/>
          </a:xfrm>
        </p:grpSpPr>
        <p:sp>
          <p:nvSpPr>
            <p:cNvPr id="24" name="Текст 9"/>
            <p:cNvSpPr txBox="1">
              <a:spLocks/>
            </p:cNvSpPr>
            <p:nvPr/>
          </p:nvSpPr>
          <p:spPr>
            <a:xfrm>
              <a:off x="4387883" y="1567501"/>
              <a:ext cx="702285" cy="42368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txBody>
            <a:bodyPr lIns="72000" tIns="0" rIns="0" bIns="0" anchor="ctr"/>
            <a:lstStyle>
              <a:lvl1pPr marL="216000" indent="-216000" algn="l" defTabSz="1007943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Blip>
                  <a:blip r:embed="rId2"/>
                </a:buBlip>
                <a:defRPr sz="1200" kern="1200" spc="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2000" indent="-216000" algn="l" defTabSz="1007943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Blip>
                  <a:blip r:embed="rId2"/>
                </a:buBlip>
                <a:defRPr sz="1100" kern="1200" spc="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2000" indent="-216000" algn="l" defTabSz="1007943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Blip>
                  <a:blip r:embed="rId2"/>
                </a:buBlip>
                <a:defRPr sz="1100" kern="1200" spc="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32000" indent="-216000" algn="l" defTabSz="1007943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Blip>
                  <a:blip r:embed="rId2"/>
                </a:buBlip>
                <a:defRPr sz="1100" kern="1200" spc="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2000" indent="-216000" algn="l" defTabSz="1007943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Blip>
                  <a:blip r:embed="rId2"/>
                </a:buBlip>
                <a:defRPr sz="1100" kern="1200" spc="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71844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75815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9787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83758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ru-RU" sz="20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5" name="Равнобедренный треугольник 24"/>
            <p:cNvSpPr/>
            <p:nvPr/>
          </p:nvSpPr>
          <p:spPr>
            <a:xfrm rot="5400000">
              <a:off x="5078753" y="1713537"/>
              <a:ext cx="165520" cy="142690"/>
            </a:xfrm>
            <a:prstGeom prst="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Текст 9"/>
            <p:cNvSpPr txBox="1">
              <a:spLocks/>
            </p:cNvSpPr>
            <p:nvPr/>
          </p:nvSpPr>
          <p:spPr>
            <a:xfrm>
              <a:off x="2408306" y="1567501"/>
              <a:ext cx="1979577" cy="42368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lIns="72000" tIns="0" rIns="0" bIns="0" anchor="ctr"/>
            <a:lstStyle>
              <a:lvl1pPr marL="216000" indent="-216000" algn="l" defTabSz="1007943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Blip>
                  <a:blip r:embed="rId2"/>
                </a:buBlip>
                <a:defRPr sz="1200" kern="1200" spc="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2000" indent="-216000" algn="l" defTabSz="1007943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Blip>
                  <a:blip r:embed="rId2"/>
                </a:buBlip>
                <a:defRPr sz="1100" kern="1200" spc="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2000" indent="-216000" algn="l" defTabSz="1007943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Blip>
                  <a:blip r:embed="rId2"/>
                </a:buBlip>
                <a:defRPr sz="1100" kern="1200" spc="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32000" indent="-216000" algn="l" defTabSz="1007943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Blip>
                  <a:blip r:embed="rId2"/>
                </a:buBlip>
                <a:defRPr sz="1100" kern="1200" spc="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2000" indent="-216000" algn="l" defTabSz="1007943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Blip>
                  <a:blip r:embed="rId2"/>
                </a:buBlip>
                <a:defRPr sz="1100" kern="1200" spc="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71844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75815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9787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83758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ru-RU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27" name="Овал 26"/>
          <p:cNvSpPr/>
          <p:nvPr userDrawn="1"/>
        </p:nvSpPr>
        <p:spPr>
          <a:xfrm>
            <a:off x="5301913" y="2352042"/>
            <a:ext cx="86400" cy="864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 userDrawn="1"/>
        </p:nvSpPr>
        <p:spPr>
          <a:xfrm>
            <a:off x="5322566" y="1926440"/>
            <a:ext cx="45719" cy="4571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 userDrawn="1"/>
        </p:nvSpPr>
        <p:spPr>
          <a:xfrm>
            <a:off x="5322566" y="2076057"/>
            <a:ext cx="45719" cy="4571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 userDrawn="1"/>
        </p:nvSpPr>
        <p:spPr>
          <a:xfrm>
            <a:off x="5322566" y="2225674"/>
            <a:ext cx="45719" cy="4571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 userDrawn="1"/>
        </p:nvSpPr>
        <p:spPr>
          <a:xfrm>
            <a:off x="5322566" y="2524908"/>
            <a:ext cx="45719" cy="4571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 userDrawn="1"/>
        </p:nvSpPr>
        <p:spPr>
          <a:xfrm>
            <a:off x="5322566" y="2674525"/>
            <a:ext cx="45719" cy="4571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 userDrawn="1"/>
        </p:nvSpPr>
        <p:spPr>
          <a:xfrm>
            <a:off x="5322566" y="2824142"/>
            <a:ext cx="45719" cy="4571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 userDrawn="1"/>
        </p:nvSpPr>
        <p:spPr>
          <a:xfrm>
            <a:off x="5322566" y="3123376"/>
            <a:ext cx="45719" cy="4571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 userDrawn="1"/>
        </p:nvSpPr>
        <p:spPr>
          <a:xfrm>
            <a:off x="5322566" y="3272993"/>
            <a:ext cx="45719" cy="4571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 userDrawn="1"/>
        </p:nvSpPr>
        <p:spPr>
          <a:xfrm>
            <a:off x="5322566" y="3422610"/>
            <a:ext cx="45719" cy="4571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 userDrawn="1"/>
        </p:nvSpPr>
        <p:spPr>
          <a:xfrm>
            <a:off x="5322566" y="3572227"/>
            <a:ext cx="45719" cy="4571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 userDrawn="1"/>
        </p:nvSpPr>
        <p:spPr>
          <a:xfrm>
            <a:off x="5322566" y="3721844"/>
            <a:ext cx="45719" cy="4571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 userDrawn="1"/>
        </p:nvSpPr>
        <p:spPr>
          <a:xfrm>
            <a:off x="5322566" y="3871461"/>
            <a:ext cx="45719" cy="4571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 userDrawn="1"/>
        </p:nvSpPr>
        <p:spPr>
          <a:xfrm>
            <a:off x="5322566" y="4021078"/>
            <a:ext cx="45719" cy="4571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 userDrawn="1"/>
        </p:nvSpPr>
        <p:spPr>
          <a:xfrm>
            <a:off x="5301913" y="3554321"/>
            <a:ext cx="86400" cy="864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 userDrawn="1"/>
        </p:nvSpPr>
        <p:spPr>
          <a:xfrm>
            <a:off x="5322566" y="4320312"/>
            <a:ext cx="45719" cy="4571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 userDrawn="1"/>
        </p:nvSpPr>
        <p:spPr>
          <a:xfrm>
            <a:off x="5322566" y="4469929"/>
            <a:ext cx="45719" cy="4571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 userDrawn="1"/>
        </p:nvSpPr>
        <p:spPr>
          <a:xfrm>
            <a:off x="5322566" y="4619546"/>
            <a:ext cx="45719" cy="4571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 userDrawn="1"/>
        </p:nvSpPr>
        <p:spPr>
          <a:xfrm>
            <a:off x="5301913" y="4728483"/>
            <a:ext cx="86400" cy="864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 userDrawn="1"/>
        </p:nvSpPr>
        <p:spPr>
          <a:xfrm>
            <a:off x="5322566" y="4918780"/>
            <a:ext cx="45719" cy="4571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 userDrawn="1"/>
        </p:nvSpPr>
        <p:spPr>
          <a:xfrm>
            <a:off x="5322566" y="5068397"/>
            <a:ext cx="45719" cy="4571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 userDrawn="1"/>
        </p:nvSpPr>
        <p:spPr>
          <a:xfrm>
            <a:off x="5322566" y="5218014"/>
            <a:ext cx="45719" cy="4571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 userDrawn="1"/>
        </p:nvSpPr>
        <p:spPr>
          <a:xfrm>
            <a:off x="5322566" y="5367631"/>
            <a:ext cx="45719" cy="4571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2" name="Группа 61"/>
          <p:cNvGrpSpPr/>
          <p:nvPr userDrawn="1"/>
        </p:nvGrpSpPr>
        <p:grpSpPr>
          <a:xfrm>
            <a:off x="5462489" y="4546802"/>
            <a:ext cx="2820734" cy="423684"/>
            <a:chOff x="5462489" y="2088647"/>
            <a:chExt cx="2820734" cy="423684"/>
          </a:xfrm>
        </p:grpSpPr>
        <p:sp>
          <p:nvSpPr>
            <p:cNvPr id="63" name="Текст 9"/>
            <p:cNvSpPr txBox="1">
              <a:spLocks/>
            </p:cNvSpPr>
            <p:nvPr/>
          </p:nvSpPr>
          <p:spPr>
            <a:xfrm>
              <a:off x="5605179" y="2088647"/>
              <a:ext cx="702285" cy="42368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lIns="72000" tIns="0" rIns="0" bIns="0" anchor="ctr"/>
            <a:lstStyle>
              <a:lvl1pPr marL="216000" indent="-216000" algn="l" defTabSz="1007943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Blip>
                  <a:blip r:embed="rId2"/>
                </a:buBlip>
                <a:defRPr sz="1200" kern="1200" spc="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2000" indent="-216000" algn="l" defTabSz="1007943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Blip>
                  <a:blip r:embed="rId2"/>
                </a:buBlip>
                <a:defRPr sz="1100" kern="1200" spc="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2000" indent="-216000" algn="l" defTabSz="1007943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Blip>
                  <a:blip r:embed="rId2"/>
                </a:buBlip>
                <a:defRPr sz="1100" kern="1200" spc="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32000" indent="-216000" algn="l" defTabSz="1007943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Blip>
                  <a:blip r:embed="rId2"/>
                </a:buBlip>
                <a:defRPr sz="1100" kern="1200" spc="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2000" indent="-216000" algn="l" defTabSz="1007943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Blip>
                  <a:blip r:embed="rId2"/>
                </a:buBlip>
                <a:defRPr sz="1100" kern="1200" spc="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71844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75815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9787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83758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ru-RU" sz="20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4" name="Равнобедренный треугольник 63"/>
            <p:cNvSpPr/>
            <p:nvPr/>
          </p:nvSpPr>
          <p:spPr>
            <a:xfrm rot="-5400000">
              <a:off x="5451074" y="2234683"/>
              <a:ext cx="165520" cy="142690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Текст 9"/>
            <p:cNvSpPr txBox="1">
              <a:spLocks/>
            </p:cNvSpPr>
            <p:nvPr/>
          </p:nvSpPr>
          <p:spPr>
            <a:xfrm>
              <a:off x="6303646" y="2088647"/>
              <a:ext cx="1979577" cy="42368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lIns="0" tIns="0" rIns="72000" bIns="0" anchor="ctr"/>
            <a:lstStyle>
              <a:lvl1pPr marL="216000" indent="-216000" algn="l" defTabSz="1007943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Blip>
                  <a:blip r:embed="rId2"/>
                </a:buBlip>
                <a:defRPr sz="1200" kern="1200" spc="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2000" indent="-216000" algn="l" defTabSz="1007943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Blip>
                  <a:blip r:embed="rId2"/>
                </a:buBlip>
                <a:defRPr sz="1100" kern="1200" spc="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2000" indent="-216000" algn="l" defTabSz="1007943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Blip>
                  <a:blip r:embed="rId2"/>
                </a:buBlip>
                <a:defRPr sz="1100" kern="1200" spc="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32000" indent="-216000" algn="l" defTabSz="1007943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Blip>
                  <a:blip r:embed="rId2"/>
                </a:buBlip>
                <a:defRPr sz="1100" kern="1200" spc="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2000" indent="-216000" algn="l" defTabSz="1007943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Blip>
                  <a:blip r:embed="rId2"/>
                </a:buBlip>
                <a:defRPr sz="1100" kern="1200" spc="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71844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75815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9787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83758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endParaRPr lang="ru-RU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66" name="Овал 65"/>
          <p:cNvSpPr/>
          <p:nvPr userDrawn="1"/>
        </p:nvSpPr>
        <p:spPr>
          <a:xfrm>
            <a:off x="5322566" y="1781872"/>
            <a:ext cx="45719" cy="4571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Рисунок 70"/>
          <p:cNvSpPr>
            <a:spLocks noGrp="1"/>
          </p:cNvSpPr>
          <p:nvPr>
            <p:ph type="pic" sz="quarter" idx="13"/>
          </p:nvPr>
        </p:nvSpPr>
        <p:spPr>
          <a:xfrm>
            <a:off x="939800" y="1604209"/>
            <a:ext cx="1325816" cy="1372142"/>
          </a:xfrm>
        </p:spPr>
        <p:txBody>
          <a:bodyPr/>
          <a:lstStyle/>
          <a:p>
            <a:endParaRPr lang="ru-RU"/>
          </a:p>
        </p:txBody>
      </p:sp>
      <p:sp>
        <p:nvSpPr>
          <p:cNvPr id="72" name="Рисунок 70"/>
          <p:cNvSpPr>
            <a:spLocks noGrp="1"/>
          </p:cNvSpPr>
          <p:nvPr>
            <p:ph type="pic" sz="quarter" idx="14"/>
          </p:nvPr>
        </p:nvSpPr>
        <p:spPr>
          <a:xfrm>
            <a:off x="939800" y="3386210"/>
            <a:ext cx="1325816" cy="1372142"/>
          </a:xfrm>
        </p:spPr>
        <p:txBody>
          <a:bodyPr/>
          <a:lstStyle/>
          <a:p>
            <a:endParaRPr lang="ru-RU"/>
          </a:p>
        </p:txBody>
      </p:sp>
      <p:sp>
        <p:nvSpPr>
          <p:cNvPr id="73" name="Рисунок 70"/>
          <p:cNvSpPr>
            <a:spLocks noGrp="1"/>
          </p:cNvSpPr>
          <p:nvPr>
            <p:ph type="pic" sz="quarter" idx="15"/>
          </p:nvPr>
        </p:nvSpPr>
        <p:spPr>
          <a:xfrm>
            <a:off x="8425235" y="2175520"/>
            <a:ext cx="1325816" cy="1372142"/>
          </a:xfrm>
        </p:spPr>
        <p:txBody>
          <a:bodyPr/>
          <a:lstStyle/>
          <a:p>
            <a:endParaRPr lang="ru-RU"/>
          </a:p>
        </p:txBody>
      </p:sp>
      <p:sp>
        <p:nvSpPr>
          <p:cNvPr id="74" name="Рисунок 70"/>
          <p:cNvSpPr>
            <a:spLocks noGrp="1"/>
          </p:cNvSpPr>
          <p:nvPr>
            <p:ph type="pic" sz="quarter" idx="16"/>
          </p:nvPr>
        </p:nvSpPr>
        <p:spPr>
          <a:xfrm>
            <a:off x="8425235" y="4546802"/>
            <a:ext cx="1325816" cy="137214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6" name="Текст 75"/>
          <p:cNvSpPr>
            <a:spLocks noGrp="1"/>
          </p:cNvSpPr>
          <p:nvPr>
            <p:ph type="body" sz="quarter" idx="17"/>
          </p:nvPr>
        </p:nvSpPr>
        <p:spPr>
          <a:xfrm>
            <a:off x="2407627" y="2175520"/>
            <a:ext cx="2678723" cy="1047320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7" name="Текст 75"/>
          <p:cNvSpPr>
            <a:spLocks noGrp="1"/>
          </p:cNvSpPr>
          <p:nvPr>
            <p:ph type="body" sz="quarter" idx="18"/>
          </p:nvPr>
        </p:nvSpPr>
        <p:spPr>
          <a:xfrm>
            <a:off x="2407627" y="3961646"/>
            <a:ext cx="2678723" cy="1047320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8" name="Текст 75"/>
          <p:cNvSpPr>
            <a:spLocks noGrp="1"/>
          </p:cNvSpPr>
          <p:nvPr>
            <p:ph type="body" sz="quarter" idx="19"/>
          </p:nvPr>
        </p:nvSpPr>
        <p:spPr>
          <a:xfrm>
            <a:off x="5620711" y="2746619"/>
            <a:ext cx="2678723" cy="1047320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9" name="Текст 75"/>
          <p:cNvSpPr>
            <a:spLocks noGrp="1"/>
          </p:cNvSpPr>
          <p:nvPr>
            <p:ph type="body" sz="quarter" idx="20"/>
          </p:nvPr>
        </p:nvSpPr>
        <p:spPr>
          <a:xfrm>
            <a:off x="5604500" y="5114116"/>
            <a:ext cx="2678723" cy="1047320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0" name="Текст 75"/>
          <p:cNvSpPr>
            <a:spLocks noGrp="1"/>
          </p:cNvSpPr>
          <p:nvPr>
            <p:ph type="body" sz="quarter" idx="21" hasCustomPrompt="1"/>
          </p:nvPr>
        </p:nvSpPr>
        <p:spPr>
          <a:xfrm>
            <a:off x="4387883" y="1604209"/>
            <a:ext cx="698467" cy="419559"/>
          </a:xfrm>
        </p:spPr>
        <p:txBody>
          <a:bodyPr anchor="ctr"/>
          <a:lstStyle>
            <a:lvl1pPr marL="0" indent="0" algn="ctr">
              <a:buNone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2000</a:t>
            </a:r>
          </a:p>
        </p:txBody>
      </p:sp>
      <p:sp>
        <p:nvSpPr>
          <p:cNvPr id="81" name="Текст 75"/>
          <p:cNvSpPr>
            <a:spLocks noGrp="1"/>
          </p:cNvSpPr>
          <p:nvPr>
            <p:ph type="body" sz="quarter" idx="22" hasCustomPrompt="1"/>
          </p:nvPr>
        </p:nvSpPr>
        <p:spPr>
          <a:xfrm>
            <a:off x="5605463" y="2175520"/>
            <a:ext cx="698183" cy="423684"/>
          </a:xfrm>
        </p:spPr>
        <p:txBody>
          <a:bodyPr anchor="ctr"/>
          <a:lstStyle>
            <a:lvl1pPr marL="0" indent="0" algn="ctr">
              <a:buNone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2000</a:t>
            </a:r>
          </a:p>
        </p:txBody>
      </p:sp>
      <p:sp>
        <p:nvSpPr>
          <p:cNvPr id="82" name="Текст 75"/>
          <p:cNvSpPr>
            <a:spLocks noGrp="1"/>
          </p:cNvSpPr>
          <p:nvPr>
            <p:ph type="body" sz="quarter" idx="23" hasCustomPrompt="1"/>
          </p:nvPr>
        </p:nvSpPr>
        <p:spPr>
          <a:xfrm>
            <a:off x="4383676" y="3386210"/>
            <a:ext cx="698467" cy="423684"/>
          </a:xfrm>
        </p:spPr>
        <p:txBody>
          <a:bodyPr anchor="ctr"/>
          <a:lstStyle>
            <a:lvl1pPr marL="0" indent="0" algn="ctr">
              <a:buNone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2000</a:t>
            </a:r>
          </a:p>
        </p:txBody>
      </p:sp>
      <p:sp>
        <p:nvSpPr>
          <p:cNvPr id="83" name="Текст 75"/>
          <p:cNvSpPr>
            <a:spLocks noGrp="1"/>
          </p:cNvSpPr>
          <p:nvPr>
            <p:ph type="body" sz="quarter" idx="24" hasCustomPrompt="1"/>
          </p:nvPr>
        </p:nvSpPr>
        <p:spPr>
          <a:xfrm>
            <a:off x="5605463" y="4546802"/>
            <a:ext cx="698183" cy="417697"/>
          </a:xfrm>
        </p:spPr>
        <p:txBody>
          <a:bodyPr anchor="ctr"/>
          <a:lstStyle>
            <a:lvl1pPr marL="0" indent="0" algn="ctr">
              <a:buNone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2000</a:t>
            </a:r>
          </a:p>
        </p:txBody>
      </p:sp>
      <p:sp>
        <p:nvSpPr>
          <p:cNvPr id="84" name="Текст 75"/>
          <p:cNvSpPr>
            <a:spLocks noGrp="1"/>
          </p:cNvSpPr>
          <p:nvPr>
            <p:ph type="body" sz="quarter" idx="25" hasCustomPrompt="1"/>
          </p:nvPr>
        </p:nvSpPr>
        <p:spPr>
          <a:xfrm>
            <a:off x="2407627" y="1604209"/>
            <a:ext cx="1976049" cy="419559"/>
          </a:xfrm>
        </p:spPr>
        <p:txBody>
          <a:bodyPr lIns="108000" rIns="108000" anchor="ctr"/>
          <a:lstStyle>
            <a:lvl1pPr marL="0" indent="0" algn="l">
              <a:buNone/>
              <a:defRPr sz="12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5" name="Текст 75"/>
          <p:cNvSpPr>
            <a:spLocks noGrp="1"/>
          </p:cNvSpPr>
          <p:nvPr>
            <p:ph type="body" sz="quarter" idx="26" hasCustomPrompt="1"/>
          </p:nvPr>
        </p:nvSpPr>
        <p:spPr>
          <a:xfrm>
            <a:off x="2407338" y="3388272"/>
            <a:ext cx="1976049" cy="419559"/>
          </a:xfrm>
        </p:spPr>
        <p:txBody>
          <a:bodyPr lIns="108000" rIns="108000" anchor="ctr"/>
          <a:lstStyle>
            <a:lvl1pPr marL="0" indent="0" algn="l">
              <a:buNone/>
              <a:defRPr sz="12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6" name="Текст 75"/>
          <p:cNvSpPr>
            <a:spLocks noGrp="1"/>
          </p:cNvSpPr>
          <p:nvPr>
            <p:ph type="body" sz="quarter" idx="27" hasCustomPrompt="1"/>
          </p:nvPr>
        </p:nvSpPr>
        <p:spPr>
          <a:xfrm>
            <a:off x="6307174" y="2177582"/>
            <a:ext cx="1976049" cy="419559"/>
          </a:xfrm>
        </p:spPr>
        <p:txBody>
          <a:bodyPr lIns="108000" rIns="108000" anchor="ctr"/>
          <a:lstStyle>
            <a:lvl1pPr marL="0" indent="0" algn="l">
              <a:buNone/>
              <a:defRPr sz="12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7" name="Текст 75"/>
          <p:cNvSpPr>
            <a:spLocks noGrp="1"/>
          </p:cNvSpPr>
          <p:nvPr>
            <p:ph type="body" sz="quarter" idx="28" hasCustomPrompt="1"/>
          </p:nvPr>
        </p:nvSpPr>
        <p:spPr>
          <a:xfrm>
            <a:off x="6303362" y="4540816"/>
            <a:ext cx="1979861" cy="423683"/>
          </a:xfrm>
        </p:spPr>
        <p:txBody>
          <a:bodyPr lIns="108000" rIns="108000" anchor="ctr"/>
          <a:lstStyle>
            <a:lvl1pPr marL="0" indent="0" algn="l">
              <a:buNone/>
              <a:defRPr sz="12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grpSp>
        <p:nvGrpSpPr>
          <p:cNvPr id="88" name="Группа 87"/>
          <p:cNvGrpSpPr/>
          <p:nvPr userDrawn="1"/>
        </p:nvGrpSpPr>
        <p:grpSpPr>
          <a:xfrm>
            <a:off x="2408306" y="5158918"/>
            <a:ext cx="2824552" cy="423684"/>
            <a:chOff x="2408306" y="1567501"/>
            <a:chExt cx="2824552" cy="423684"/>
          </a:xfrm>
        </p:grpSpPr>
        <p:sp>
          <p:nvSpPr>
            <p:cNvPr id="89" name="Текст 9"/>
            <p:cNvSpPr txBox="1">
              <a:spLocks/>
            </p:cNvSpPr>
            <p:nvPr/>
          </p:nvSpPr>
          <p:spPr>
            <a:xfrm>
              <a:off x="4387883" y="1567501"/>
              <a:ext cx="702285" cy="42368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txBody>
            <a:bodyPr lIns="72000" tIns="0" rIns="0" bIns="0" anchor="ctr"/>
            <a:lstStyle>
              <a:lvl1pPr marL="216000" indent="-216000" algn="l" defTabSz="1007943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Blip>
                  <a:blip r:embed="rId2"/>
                </a:buBlip>
                <a:defRPr sz="1200" kern="1200" spc="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2000" indent="-216000" algn="l" defTabSz="1007943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Blip>
                  <a:blip r:embed="rId2"/>
                </a:buBlip>
                <a:defRPr sz="1100" kern="1200" spc="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2000" indent="-216000" algn="l" defTabSz="1007943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Blip>
                  <a:blip r:embed="rId2"/>
                </a:buBlip>
                <a:defRPr sz="1100" kern="1200" spc="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32000" indent="-216000" algn="l" defTabSz="1007943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Blip>
                  <a:blip r:embed="rId2"/>
                </a:buBlip>
                <a:defRPr sz="1100" kern="1200" spc="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2000" indent="-216000" algn="l" defTabSz="1007943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Blip>
                  <a:blip r:embed="rId2"/>
                </a:buBlip>
                <a:defRPr sz="1100" kern="1200" spc="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71844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75815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9787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83758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ru-RU" sz="20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0" name="Равнобедренный треугольник 89"/>
            <p:cNvSpPr/>
            <p:nvPr/>
          </p:nvSpPr>
          <p:spPr>
            <a:xfrm rot="5400000">
              <a:off x="5078753" y="1713537"/>
              <a:ext cx="165520" cy="142690"/>
            </a:xfrm>
            <a:prstGeom prst="triangl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Текст 9"/>
            <p:cNvSpPr txBox="1">
              <a:spLocks/>
            </p:cNvSpPr>
            <p:nvPr/>
          </p:nvSpPr>
          <p:spPr>
            <a:xfrm>
              <a:off x="2408306" y="1567501"/>
              <a:ext cx="1979577" cy="42368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txBody>
            <a:bodyPr lIns="72000" tIns="0" rIns="0" bIns="0" anchor="ctr"/>
            <a:lstStyle>
              <a:lvl1pPr marL="216000" indent="-216000" algn="l" defTabSz="1007943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Blip>
                  <a:blip r:embed="rId2"/>
                </a:buBlip>
                <a:defRPr sz="1200" kern="1200" spc="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2000" indent="-216000" algn="l" defTabSz="1007943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Blip>
                  <a:blip r:embed="rId2"/>
                </a:buBlip>
                <a:defRPr sz="1100" kern="1200" spc="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2000" indent="-216000" algn="l" defTabSz="1007943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Blip>
                  <a:blip r:embed="rId2"/>
                </a:buBlip>
                <a:defRPr sz="1100" kern="1200" spc="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32000" indent="-216000" algn="l" defTabSz="1007943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Blip>
                  <a:blip r:embed="rId2"/>
                </a:buBlip>
                <a:defRPr sz="1100" kern="1200" spc="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2000" indent="-216000" algn="l" defTabSz="1007943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Blip>
                  <a:blip r:embed="rId2"/>
                </a:buBlip>
                <a:defRPr sz="1100" kern="1200" spc="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71844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75815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9787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83758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ru-RU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2" name="Рисунок 70"/>
          <p:cNvSpPr>
            <a:spLocks noGrp="1"/>
          </p:cNvSpPr>
          <p:nvPr>
            <p:ph type="pic" sz="quarter" idx="29"/>
          </p:nvPr>
        </p:nvSpPr>
        <p:spPr>
          <a:xfrm>
            <a:off x="939800" y="5158918"/>
            <a:ext cx="1325816" cy="1372142"/>
          </a:xfrm>
        </p:spPr>
        <p:txBody>
          <a:bodyPr/>
          <a:lstStyle/>
          <a:p>
            <a:endParaRPr lang="ru-RU"/>
          </a:p>
        </p:txBody>
      </p:sp>
      <p:sp>
        <p:nvSpPr>
          <p:cNvPr id="93" name="Текст 75"/>
          <p:cNvSpPr>
            <a:spLocks noGrp="1"/>
          </p:cNvSpPr>
          <p:nvPr>
            <p:ph type="body" sz="quarter" idx="30"/>
          </p:nvPr>
        </p:nvSpPr>
        <p:spPr>
          <a:xfrm>
            <a:off x="2407627" y="5734354"/>
            <a:ext cx="2678723" cy="1047320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4" name="Текст 75"/>
          <p:cNvSpPr>
            <a:spLocks noGrp="1"/>
          </p:cNvSpPr>
          <p:nvPr>
            <p:ph type="body" sz="quarter" idx="31" hasCustomPrompt="1"/>
          </p:nvPr>
        </p:nvSpPr>
        <p:spPr>
          <a:xfrm>
            <a:off x="4383676" y="5158918"/>
            <a:ext cx="698467" cy="423684"/>
          </a:xfrm>
          <a:solidFill>
            <a:schemeClr val="tx2">
              <a:lumMod val="50000"/>
            </a:schemeClr>
          </a:solidFill>
        </p:spPr>
        <p:txBody>
          <a:bodyPr anchor="ctr"/>
          <a:lstStyle>
            <a:lvl1pPr marL="0" indent="0" algn="ctr">
              <a:buNone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2000</a:t>
            </a:r>
          </a:p>
        </p:txBody>
      </p:sp>
      <p:sp>
        <p:nvSpPr>
          <p:cNvPr id="95" name="Текст 75"/>
          <p:cNvSpPr>
            <a:spLocks noGrp="1"/>
          </p:cNvSpPr>
          <p:nvPr>
            <p:ph type="body" sz="quarter" idx="32" hasCustomPrompt="1"/>
          </p:nvPr>
        </p:nvSpPr>
        <p:spPr>
          <a:xfrm>
            <a:off x="2407338" y="5160980"/>
            <a:ext cx="1976049" cy="419559"/>
          </a:xfrm>
        </p:spPr>
        <p:txBody>
          <a:bodyPr lIns="108000" rIns="108000" anchor="ctr"/>
          <a:lstStyle>
            <a:lvl1pPr marL="0" indent="0" algn="l">
              <a:buNone/>
              <a:defRPr sz="12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96" name="Овал 95"/>
          <p:cNvSpPr/>
          <p:nvPr userDrawn="1"/>
        </p:nvSpPr>
        <p:spPr>
          <a:xfrm>
            <a:off x="5302671" y="5347378"/>
            <a:ext cx="86400" cy="864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 userDrawn="1"/>
        </p:nvSpPr>
        <p:spPr>
          <a:xfrm>
            <a:off x="5301913" y="1758916"/>
            <a:ext cx="86400" cy="864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Овал 97"/>
          <p:cNvSpPr/>
          <p:nvPr userDrawn="1"/>
        </p:nvSpPr>
        <p:spPr>
          <a:xfrm>
            <a:off x="5322253" y="4168175"/>
            <a:ext cx="45719" cy="4571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8882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про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/>
          <p:cNvSpPr/>
          <p:nvPr userDrawn="1"/>
        </p:nvSpPr>
        <p:spPr>
          <a:xfrm>
            <a:off x="5322566" y="2973759"/>
            <a:ext cx="45719" cy="4571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7827" y="323850"/>
            <a:ext cx="4708524" cy="1252787"/>
          </a:xfrm>
        </p:spPr>
        <p:txBody>
          <a:bodyPr/>
          <a:lstStyle>
            <a:lvl1pPr>
              <a:defRPr sz="2000" baseline="0">
                <a:latin typeface="Proba Pro Md" panose="020D0003030200000000" pitchFamily="34" charset="0"/>
              </a:defRPr>
            </a:lvl1pPr>
          </a:lstStyle>
          <a:p>
            <a:r>
              <a:rPr lang="ru-RU" dirty="0"/>
              <a:t>Образец заголовка 2-го уровня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EBEA-6C93-4435-9222-1CB54380948F}" type="datetime6">
              <a:rPr lang="ru-RU" smtClean="0"/>
              <a:t>май 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Презентация «ПАО ГК ПИК»,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D19E-AB38-46E0-867B-C400F4092BE5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2408306" y="1604209"/>
            <a:ext cx="2824552" cy="423684"/>
            <a:chOff x="2408306" y="1567501"/>
            <a:chExt cx="2824552" cy="423684"/>
          </a:xfrm>
        </p:grpSpPr>
        <p:sp>
          <p:nvSpPr>
            <p:cNvPr id="11" name="Текст 9"/>
            <p:cNvSpPr txBox="1">
              <a:spLocks/>
            </p:cNvSpPr>
            <p:nvPr/>
          </p:nvSpPr>
          <p:spPr>
            <a:xfrm>
              <a:off x="4387883" y="1567501"/>
              <a:ext cx="702285" cy="423684"/>
            </a:xfrm>
            <a:prstGeom prst="rect">
              <a:avLst/>
            </a:prstGeom>
            <a:solidFill>
              <a:schemeClr val="accent3"/>
            </a:solidFill>
          </p:spPr>
          <p:txBody>
            <a:bodyPr lIns="72000" tIns="0" rIns="0" bIns="0" anchor="ctr"/>
            <a:lstStyle>
              <a:lvl1pPr marL="216000" indent="-216000" algn="l" defTabSz="1007943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Blip>
                  <a:blip r:embed="rId2"/>
                </a:buBlip>
                <a:defRPr sz="1200" kern="1200" spc="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2000" indent="-216000" algn="l" defTabSz="1007943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Blip>
                  <a:blip r:embed="rId2"/>
                </a:buBlip>
                <a:defRPr sz="1100" kern="1200" spc="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2000" indent="-216000" algn="l" defTabSz="1007943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Blip>
                  <a:blip r:embed="rId2"/>
                </a:buBlip>
                <a:defRPr sz="1100" kern="1200" spc="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32000" indent="-216000" algn="l" defTabSz="1007943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Blip>
                  <a:blip r:embed="rId2"/>
                </a:buBlip>
                <a:defRPr sz="1100" kern="1200" spc="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2000" indent="-216000" algn="l" defTabSz="1007943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Blip>
                  <a:blip r:embed="rId2"/>
                </a:buBlip>
                <a:defRPr sz="1100" kern="1200" spc="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71844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75815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9787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83758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ru-RU" sz="20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 rot="5400000">
              <a:off x="5078753" y="1713537"/>
              <a:ext cx="165520" cy="14269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Текст 9"/>
            <p:cNvSpPr txBox="1">
              <a:spLocks/>
            </p:cNvSpPr>
            <p:nvPr/>
          </p:nvSpPr>
          <p:spPr>
            <a:xfrm>
              <a:off x="2408306" y="1567501"/>
              <a:ext cx="1979577" cy="42368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lIns="72000" tIns="0" rIns="0" bIns="0" anchor="ctr"/>
            <a:lstStyle>
              <a:lvl1pPr marL="216000" indent="-216000" algn="l" defTabSz="1007943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Blip>
                  <a:blip r:embed="rId2"/>
                </a:buBlip>
                <a:defRPr sz="1200" kern="1200" spc="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2000" indent="-216000" algn="l" defTabSz="1007943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Blip>
                  <a:blip r:embed="rId2"/>
                </a:buBlip>
                <a:defRPr sz="1100" kern="1200" spc="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2000" indent="-216000" algn="l" defTabSz="1007943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Blip>
                  <a:blip r:embed="rId2"/>
                </a:buBlip>
                <a:defRPr sz="1100" kern="1200" spc="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32000" indent="-216000" algn="l" defTabSz="1007943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Blip>
                  <a:blip r:embed="rId2"/>
                </a:buBlip>
                <a:defRPr sz="1100" kern="1200" spc="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2000" indent="-216000" algn="l" defTabSz="1007943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Blip>
                  <a:blip r:embed="rId2"/>
                </a:buBlip>
                <a:defRPr sz="1100" kern="1200" spc="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71844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75815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9787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83758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ru-RU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9" name="Группа 18"/>
          <p:cNvGrpSpPr/>
          <p:nvPr userDrawn="1"/>
        </p:nvGrpSpPr>
        <p:grpSpPr>
          <a:xfrm>
            <a:off x="5462489" y="2175520"/>
            <a:ext cx="2820734" cy="423684"/>
            <a:chOff x="5462489" y="2088647"/>
            <a:chExt cx="2820734" cy="423684"/>
          </a:xfrm>
        </p:grpSpPr>
        <p:sp>
          <p:nvSpPr>
            <p:cNvPr id="20" name="Текст 9"/>
            <p:cNvSpPr txBox="1">
              <a:spLocks/>
            </p:cNvSpPr>
            <p:nvPr/>
          </p:nvSpPr>
          <p:spPr>
            <a:xfrm>
              <a:off x="5605179" y="2088647"/>
              <a:ext cx="702285" cy="423684"/>
            </a:xfrm>
            <a:prstGeom prst="rect">
              <a:avLst/>
            </a:prstGeom>
            <a:solidFill>
              <a:schemeClr val="accent2"/>
            </a:solidFill>
          </p:spPr>
          <p:txBody>
            <a:bodyPr lIns="72000" tIns="0" rIns="0" bIns="0" anchor="ctr"/>
            <a:lstStyle>
              <a:lvl1pPr marL="216000" indent="-216000" algn="l" defTabSz="1007943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Blip>
                  <a:blip r:embed="rId2"/>
                </a:buBlip>
                <a:defRPr sz="1200" kern="1200" spc="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2000" indent="-216000" algn="l" defTabSz="1007943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Blip>
                  <a:blip r:embed="rId2"/>
                </a:buBlip>
                <a:defRPr sz="1100" kern="1200" spc="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2000" indent="-216000" algn="l" defTabSz="1007943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Blip>
                  <a:blip r:embed="rId2"/>
                </a:buBlip>
                <a:defRPr sz="1100" kern="1200" spc="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32000" indent="-216000" algn="l" defTabSz="1007943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Blip>
                  <a:blip r:embed="rId2"/>
                </a:buBlip>
                <a:defRPr sz="1100" kern="1200" spc="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2000" indent="-216000" algn="l" defTabSz="1007943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Blip>
                  <a:blip r:embed="rId2"/>
                </a:buBlip>
                <a:defRPr sz="1100" kern="1200" spc="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71844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75815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9787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83758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ru-RU" sz="20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Равнобедренный треугольник 20"/>
            <p:cNvSpPr/>
            <p:nvPr/>
          </p:nvSpPr>
          <p:spPr>
            <a:xfrm rot="-5400000">
              <a:off x="5451074" y="2234683"/>
              <a:ext cx="165520" cy="14269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Текст 9"/>
            <p:cNvSpPr txBox="1">
              <a:spLocks/>
            </p:cNvSpPr>
            <p:nvPr/>
          </p:nvSpPr>
          <p:spPr>
            <a:xfrm>
              <a:off x="6303646" y="2088647"/>
              <a:ext cx="1979577" cy="42368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lIns="0" tIns="0" rIns="72000" bIns="0" anchor="ctr"/>
            <a:lstStyle>
              <a:lvl1pPr marL="216000" indent="-216000" algn="l" defTabSz="1007943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Blip>
                  <a:blip r:embed="rId2"/>
                </a:buBlip>
                <a:defRPr sz="1200" kern="1200" spc="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2000" indent="-216000" algn="l" defTabSz="1007943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Blip>
                  <a:blip r:embed="rId2"/>
                </a:buBlip>
                <a:defRPr sz="1100" kern="1200" spc="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2000" indent="-216000" algn="l" defTabSz="1007943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Blip>
                  <a:blip r:embed="rId2"/>
                </a:buBlip>
                <a:defRPr sz="1100" kern="1200" spc="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32000" indent="-216000" algn="l" defTabSz="1007943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Blip>
                  <a:blip r:embed="rId2"/>
                </a:buBlip>
                <a:defRPr sz="1100" kern="1200" spc="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2000" indent="-216000" algn="l" defTabSz="1007943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Blip>
                  <a:blip r:embed="rId2"/>
                </a:buBlip>
                <a:defRPr sz="1100" kern="1200" spc="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71844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75815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9787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83758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endParaRPr lang="ru-RU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3" name="Группа 22"/>
          <p:cNvGrpSpPr/>
          <p:nvPr userDrawn="1"/>
        </p:nvGrpSpPr>
        <p:grpSpPr>
          <a:xfrm>
            <a:off x="2408306" y="3386210"/>
            <a:ext cx="2824552" cy="423684"/>
            <a:chOff x="2408306" y="1567501"/>
            <a:chExt cx="2824552" cy="423684"/>
          </a:xfrm>
        </p:grpSpPr>
        <p:sp>
          <p:nvSpPr>
            <p:cNvPr id="24" name="Текст 9"/>
            <p:cNvSpPr txBox="1">
              <a:spLocks/>
            </p:cNvSpPr>
            <p:nvPr/>
          </p:nvSpPr>
          <p:spPr>
            <a:xfrm>
              <a:off x="4387883" y="1567501"/>
              <a:ext cx="702285" cy="42368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txBody>
            <a:bodyPr lIns="72000" tIns="0" rIns="0" bIns="0" anchor="ctr"/>
            <a:lstStyle>
              <a:lvl1pPr marL="216000" indent="-216000" algn="l" defTabSz="1007943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Blip>
                  <a:blip r:embed="rId2"/>
                </a:buBlip>
                <a:defRPr sz="1200" kern="1200" spc="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2000" indent="-216000" algn="l" defTabSz="1007943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Blip>
                  <a:blip r:embed="rId2"/>
                </a:buBlip>
                <a:defRPr sz="1100" kern="1200" spc="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2000" indent="-216000" algn="l" defTabSz="1007943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Blip>
                  <a:blip r:embed="rId2"/>
                </a:buBlip>
                <a:defRPr sz="1100" kern="1200" spc="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32000" indent="-216000" algn="l" defTabSz="1007943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Blip>
                  <a:blip r:embed="rId2"/>
                </a:buBlip>
                <a:defRPr sz="1100" kern="1200" spc="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2000" indent="-216000" algn="l" defTabSz="1007943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Blip>
                  <a:blip r:embed="rId2"/>
                </a:buBlip>
                <a:defRPr sz="1100" kern="1200" spc="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71844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75815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9787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83758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ru-RU" sz="20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5" name="Равнобедренный треугольник 24"/>
            <p:cNvSpPr/>
            <p:nvPr/>
          </p:nvSpPr>
          <p:spPr>
            <a:xfrm rot="5400000">
              <a:off x="5078753" y="1713537"/>
              <a:ext cx="165520" cy="142690"/>
            </a:xfrm>
            <a:prstGeom prst="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Текст 9"/>
            <p:cNvSpPr txBox="1">
              <a:spLocks/>
            </p:cNvSpPr>
            <p:nvPr/>
          </p:nvSpPr>
          <p:spPr>
            <a:xfrm>
              <a:off x="2408306" y="1567501"/>
              <a:ext cx="1979577" cy="42368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lIns="72000" tIns="0" rIns="0" bIns="0" anchor="ctr"/>
            <a:lstStyle>
              <a:lvl1pPr marL="216000" indent="-216000" algn="l" defTabSz="1007943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Blip>
                  <a:blip r:embed="rId2"/>
                </a:buBlip>
                <a:defRPr sz="1200" kern="1200" spc="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2000" indent="-216000" algn="l" defTabSz="1007943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Blip>
                  <a:blip r:embed="rId2"/>
                </a:buBlip>
                <a:defRPr sz="1100" kern="1200" spc="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2000" indent="-216000" algn="l" defTabSz="1007943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Blip>
                  <a:blip r:embed="rId2"/>
                </a:buBlip>
                <a:defRPr sz="1100" kern="1200" spc="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32000" indent="-216000" algn="l" defTabSz="1007943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Blip>
                  <a:blip r:embed="rId2"/>
                </a:buBlip>
                <a:defRPr sz="1100" kern="1200" spc="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2000" indent="-216000" algn="l" defTabSz="1007943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Blip>
                  <a:blip r:embed="rId2"/>
                </a:buBlip>
                <a:defRPr sz="1100" kern="1200" spc="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71844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75815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9787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83758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ru-RU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27" name="Овал 26"/>
          <p:cNvSpPr/>
          <p:nvPr userDrawn="1"/>
        </p:nvSpPr>
        <p:spPr>
          <a:xfrm>
            <a:off x="5301913" y="2352042"/>
            <a:ext cx="86400" cy="864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 userDrawn="1"/>
        </p:nvSpPr>
        <p:spPr>
          <a:xfrm>
            <a:off x="5322566" y="1926440"/>
            <a:ext cx="45719" cy="4571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 userDrawn="1"/>
        </p:nvSpPr>
        <p:spPr>
          <a:xfrm>
            <a:off x="5322566" y="2076057"/>
            <a:ext cx="45719" cy="4571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 userDrawn="1"/>
        </p:nvSpPr>
        <p:spPr>
          <a:xfrm>
            <a:off x="5322566" y="2225674"/>
            <a:ext cx="45719" cy="4571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 userDrawn="1"/>
        </p:nvSpPr>
        <p:spPr>
          <a:xfrm>
            <a:off x="5322566" y="2524908"/>
            <a:ext cx="45719" cy="4571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 userDrawn="1"/>
        </p:nvSpPr>
        <p:spPr>
          <a:xfrm>
            <a:off x="5322566" y="2674525"/>
            <a:ext cx="45719" cy="4571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 userDrawn="1"/>
        </p:nvSpPr>
        <p:spPr>
          <a:xfrm>
            <a:off x="5322566" y="2824142"/>
            <a:ext cx="45719" cy="4571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 userDrawn="1"/>
        </p:nvSpPr>
        <p:spPr>
          <a:xfrm>
            <a:off x="5322566" y="3123376"/>
            <a:ext cx="45719" cy="4571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 userDrawn="1"/>
        </p:nvSpPr>
        <p:spPr>
          <a:xfrm>
            <a:off x="5322566" y="3272993"/>
            <a:ext cx="45719" cy="4571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 userDrawn="1"/>
        </p:nvSpPr>
        <p:spPr>
          <a:xfrm>
            <a:off x="5322566" y="3422610"/>
            <a:ext cx="45719" cy="4571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 userDrawn="1"/>
        </p:nvSpPr>
        <p:spPr>
          <a:xfrm>
            <a:off x="5322566" y="3572227"/>
            <a:ext cx="45719" cy="4571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 userDrawn="1"/>
        </p:nvSpPr>
        <p:spPr>
          <a:xfrm>
            <a:off x="5322566" y="3721844"/>
            <a:ext cx="45719" cy="4571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 userDrawn="1"/>
        </p:nvSpPr>
        <p:spPr>
          <a:xfrm>
            <a:off x="5322566" y="3871461"/>
            <a:ext cx="45719" cy="4571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 userDrawn="1"/>
        </p:nvSpPr>
        <p:spPr>
          <a:xfrm>
            <a:off x="5322566" y="4021078"/>
            <a:ext cx="45719" cy="4571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 userDrawn="1"/>
        </p:nvSpPr>
        <p:spPr>
          <a:xfrm>
            <a:off x="5301913" y="3554321"/>
            <a:ext cx="86400" cy="864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 userDrawn="1"/>
        </p:nvSpPr>
        <p:spPr>
          <a:xfrm>
            <a:off x="5322566" y="4320312"/>
            <a:ext cx="45719" cy="4571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 userDrawn="1"/>
        </p:nvSpPr>
        <p:spPr>
          <a:xfrm>
            <a:off x="5322566" y="4469929"/>
            <a:ext cx="45719" cy="4571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 userDrawn="1"/>
        </p:nvSpPr>
        <p:spPr>
          <a:xfrm>
            <a:off x="5322566" y="4619546"/>
            <a:ext cx="45719" cy="4571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 userDrawn="1"/>
        </p:nvSpPr>
        <p:spPr>
          <a:xfrm>
            <a:off x="5301913" y="4728483"/>
            <a:ext cx="86400" cy="864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 userDrawn="1"/>
        </p:nvSpPr>
        <p:spPr>
          <a:xfrm>
            <a:off x="5322566" y="4918780"/>
            <a:ext cx="45719" cy="4571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 userDrawn="1"/>
        </p:nvSpPr>
        <p:spPr>
          <a:xfrm>
            <a:off x="5322566" y="5068397"/>
            <a:ext cx="45719" cy="4571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 userDrawn="1"/>
        </p:nvSpPr>
        <p:spPr>
          <a:xfrm>
            <a:off x="5322566" y="5218014"/>
            <a:ext cx="45719" cy="4571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 userDrawn="1"/>
        </p:nvSpPr>
        <p:spPr>
          <a:xfrm>
            <a:off x="5322566" y="5367631"/>
            <a:ext cx="45719" cy="4571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2" name="Группа 61"/>
          <p:cNvGrpSpPr/>
          <p:nvPr userDrawn="1"/>
        </p:nvGrpSpPr>
        <p:grpSpPr>
          <a:xfrm>
            <a:off x="5462489" y="4546802"/>
            <a:ext cx="2820734" cy="423684"/>
            <a:chOff x="5462489" y="2088647"/>
            <a:chExt cx="2820734" cy="423684"/>
          </a:xfrm>
        </p:grpSpPr>
        <p:sp>
          <p:nvSpPr>
            <p:cNvPr id="63" name="Текст 9"/>
            <p:cNvSpPr txBox="1">
              <a:spLocks/>
            </p:cNvSpPr>
            <p:nvPr/>
          </p:nvSpPr>
          <p:spPr>
            <a:xfrm>
              <a:off x="5605179" y="2088647"/>
              <a:ext cx="702285" cy="42368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lIns="72000" tIns="0" rIns="0" bIns="0" anchor="ctr"/>
            <a:lstStyle>
              <a:lvl1pPr marL="216000" indent="-216000" algn="l" defTabSz="1007943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Blip>
                  <a:blip r:embed="rId2"/>
                </a:buBlip>
                <a:defRPr sz="1200" kern="1200" spc="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2000" indent="-216000" algn="l" defTabSz="1007943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Blip>
                  <a:blip r:embed="rId2"/>
                </a:buBlip>
                <a:defRPr sz="1100" kern="1200" spc="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2000" indent="-216000" algn="l" defTabSz="1007943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Blip>
                  <a:blip r:embed="rId2"/>
                </a:buBlip>
                <a:defRPr sz="1100" kern="1200" spc="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32000" indent="-216000" algn="l" defTabSz="1007943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Blip>
                  <a:blip r:embed="rId2"/>
                </a:buBlip>
                <a:defRPr sz="1100" kern="1200" spc="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2000" indent="-216000" algn="l" defTabSz="1007943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Blip>
                  <a:blip r:embed="rId2"/>
                </a:buBlip>
                <a:defRPr sz="1100" kern="1200" spc="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71844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75815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9787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83758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ru-RU" sz="20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4" name="Равнобедренный треугольник 63"/>
            <p:cNvSpPr/>
            <p:nvPr/>
          </p:nvSpPr>
          <p:spPr>
            <a:xfrm rot="-5400000">
              <a:off x="5451074" y="2234683"/>
              <a:ext cx="165520" cy="142690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Текст 9"/>
            <p:cNvSpPr txBox="1">
              <a:spLocks/>
            </p:cNvSpPr>
            <p:nvPr/>
          </p:nvSpPr>
          <p:spPr>
            <a:xfrm>
              <a:off x="6303646" y="2088647"/>
              <a:ext cx="1979577" cy="42368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lIns="0" tIns="0" rIns="72000" bIns="0" anchor="ctr"/>
            <a:lstStyle>
              <a:lvl1pPr marL="216000" indent="-216000" algn="l" defTabSz="1007943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Blip>
                  <a:blip r:embed="rId2"/>
                </a:buBlip>
                <a:defRPr sz="1200" kern="1200" spc="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2000" indent="-216000" algn="l" defTabSz="1007943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Blip>
                  <a:blip r:embed="rId2"/>
                </a:buBlip>
                <a:defRPr sz="1100" kern="1200" spc="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2000" indent="-216000" algn="l" defTabSz="1007943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Blip>
                  <a:blip r:embed="rId2"/>
                </a:buBlip>
                <a:defRPr sz="1100" kern="1200" spc="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32000" indent="-216000" algn="l" defTabSz="1007943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Blip>
                  <a:blip r:embed="rId2"/>
                </a:buBlip>
                <a:defRPr sz="1100" kern="1200" spc="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2000" indent="-216000" algn="l" defTabSz="1007943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Blip>
                  <a:blip r:embed="rId2"/>
                </a:buBlip>
                <a:defRPr sz="1100" kern="1200" spc="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71844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75815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9787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83758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endParaRPr lang="ru-RU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66" name="Овал 65"/>
          <p:cNvSpPr/>
          <p:nvPr userDrawn="1"/>
        </p:nvSpPr>
        <p:spPr>
          <a:xfrm>
            <a:off x="5322566" y="1781872"/>
            <a:ext cx="45719" cy="4571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Текст 75"/>
          <p:cNvSpPr>
            <a:spLocks noGrp="1"/>
          </p:cNvSpPr>
          <p:nvPr>
            <p:ph type="body" sz="quarter" idx="17"/>
          </p:nvPr>
        </p:nvSpPr>
        <p:spPr>
          <a:xfrm>
            <a:off x="2407627" y="2175520"/>
            <a:ext cx="2678723" cy="1047320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7" name="Текст 75"/>
          <p:cNvSpPr>
            <a:spLocks noGrp="1"/>
          </p:cNvSpPr>
          <p:nvPr>
            <p:ph type="body" sz="quarter" idx="18"/>
          </p:nvPr>
        </p:nvSpPr>
        <p:spPr>
          <a:xfrm>
            <a:off x="2407627" y="3961646"/>
            <a:ext cx="2678723" cy="1047320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8" name="Текст 75"/>
          <p:cNvSpPr>
            <a:spLocks noGrp="1"/>
          </p:cNvSpPr>
          <p:nvPr>
            <p:ph type="body" sz="quarter" idx="19"/>
          </p:nvPr>
        </p:nvSpPr>
        <p:spPr>
          <a:xfrm>
            <a:off x="5620711" y="2746619"/>
            <a:ext cx="2678723" cy="1047320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9" name="Текст 75"/>
          <p:cNvSpPr>
            <a:spLocks noGrp="1"/>
          </p:cNvSpPr>
          <p:nvPr>
            <p:ph type="body" sz="quarter" idx="20"/>
          </p:nvPr>
        </p:nvSpPr>
        <p:spPr>
          <a:xfrm>
            <a:off x="5604500" y="5114116"/>
            <a:ext cx="2678723" cy="1047320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0" name="Текст 75"/>
          <p:cNvSpPr>
            <a:spLocks noGrp="1"/>
          </p:cNvSpPr>
          <p:nvPr>
            <p:ph type="body" sz="quarter" idx="21" hasCustomPrompt="1"/>
          </p:nvPr>
        </p:nvSpPr>
        <p:spPr>
          <a:xfrm>
            <a:off x="4387883" y="1604209"/>
            <a:ext cx="698467" cy="419559"/>
          </a:xfrm>
        </p:spPr>
        <p:txBody>
          <a:bodyPr anchor="ctr"/>
          <a:lstStyle>
            <a:lvl1pPr marL="0" indent="0" algn="ctr">
              <a:buNone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2000</a:t>
            </a:r>
          </a:p>
        </p:txBody>
      </p:sp>
      <p:sp>
        <p:nvSpPr>
          <p:cNvPr id="81" name="Текст 75"/>
          <p:cNvSpPr>
            <a:spLocks noGrp="1"/>
          </p:cNvSpPr>
          <p:nvPr>
            <p:ph type="body" sz="quarter" idx="22" hasCustomPrompt="1"/>
          </p:nvPr>
        </p:nvSpPr>
        <p:spPr>
          <a:xfrm>
            <a:off x="5605463" y="2175520"/>
            <a:ext cx="698183" cy="423684"/>
          </a:xfrm>
        </p:spPr>
        <p:txBody>
          <a:bodyPr anchor="ctr"/>
          <a:lstStyle>
            <a:lvl1pPr marL="0" indent="0" algn="ctr">
              <a:buNone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2000</a:t>
            </a:r>
          </a:p>
        </p:txBody>
      </p:sp>
      <p:sp>
        <p:nvSpPr>
          <p:cNvPr id="82" name="Текст 75"/>
          <p:cNvSpPr>
            <a:spLocks noGrp="1"/>
          </p:cNvSpPr>
          <p:nvPr>
            <p:ph type="body" sz="quarter" idx="23" hasCustomPrompt="1"/>
          </p:nvPr>
        </p:nvSpPr>
        <p:spPr>
          <a:xfrm>
            <a:off x="4383676" y="3386210"/>
            <a:ext cx="698467" cy="423684"/>
          </a:xfrm>
        </p:spPr>
        <p:txBody>
          <a:bodyPr anchor="ctr"/>
          <a:lstStyle>
            <a:lvl1pPr marL="0" indent="0" algn="ctr">
              <a:buNone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2000</a:t>
            </a:r>
          </a:p>
        </p:txBody>
      </p:sp>
      <p:sp>
        <p:nvSpPr>
          <p:cNvPr id="83" name="Текст 75"/>
          <p:cNvSpPr>
            <a:spLocks noGrp="1"/>
          </p:cNvSpPr>
          <p:nvPr>
            <p:ph type="body" sz="quarter" idx="24" hasCustomPrompt="1"/>
          </p:nvPr>
        </p:nvSpPr>
        <p:spPr>
          <a:xfrm>
            <a:off x="5605463" y="4546802"/>
            <a:ext cx="698183" cy="417697"/>
          </a:xfrm>
        </p:spPr>
        <p:txBody>
          <a:bodyPr anchor="ctr"/>
          <a:lstStyle>
            <a:lvl1pPr marL="0" indent="0" algn="ctr">
              <a:buNone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2000</a:t>
            </a:r>
          </a:p>
        </p:txBody>
      </p:sp>
      <p:sp>
        <p:nvSpPr>
          <p:cNvPr id="84" name="Текст 75"/>
          <p:cNvSpPr>
            <a:spLocks noGrp="1"/>
          </p:cNvSpPr>
          <p:nvPr>
            <p:ph type="body" sz="quarter" idx="25" hasCustomPrompt="1"/>
          </p:nvPr>
        </p:nvSpPr>
        <p:spPr>
          <a:xfrm>
            <a:off x="2407627" y="1604209"/>
            <a:ext cx="1976049" cy="419559"/>
          </a:xfrm>
        </p:spPr>
        <p:txBody>
          <a:bodyPr lIns="108000" rIns="108000" anchor="ctr"/>
          <a:lstStyle>
            <a:lvl1pPr marL="0" indent="0" algn="l">
              <a:buNone/>
              <a:defRPr sz="12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5" name="Текст 75"/>
          <p:cNvSpPr>
            <a:spLocks noGrp="1"/>
          </p:cNvSpPr>
          <p:nvPr>
            <p:ph type="body" sz="quarter" idx="26" hasCustomPrompt="1"/>
          </p:nvPr>
        </p:nvSpPr>
        <p:spPr>
          <a:xfrm>
            <a:off x="2407338" y="3388272"/>
            <a:ext cx="1976049" cy="419559"/>
          </a:xfrm>
        </p:spPr>
        <p:txBody>
          <a:bodyPr lIns="108000" rIns="108000" anchor="ctr"/>
          <a:lstStyle>
            <a:lvl1pPr marL="0" indent="0" algn="l">
              <a:buNone/>
              <a:defRPr sz="12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6" name="Текст 75"/>
          <p:cNvSpPr>
            <a:spLocks noGrp="1"/>
          </p:cNvSpPr>
          <p:nvPr>
            <p:ph type="body" sz="quarter" idx="27" hasCustomPrompt="1"/>
          </p:nvPr>
        </p:nvSpPr>
        <p:spPr>
          <a:xfrm>
            <a:off x="6307174" y="2177582"/>
            <a:ext cx="1976049" cy="419559"/>
          </a:xfrm>
        </p:spPr>
        <p:txBody>
          <a:bodyPr lIns="108000" rIns="108000" anchor="ctr"/>
          <a:lstStyle>
            <a:lvl1pPr marL="0" indent="0" algn="l">
              <a:buNone/>
              <a:defRPr sz="12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7" name="Текст 75"/>
          <p:cNvSpPr>
            <a:spLocks noGrp="1"/>
          </p:cNvSpPr>
          <p:nvPr>
            <p:ph type="body" sz="quarter" idx="28" hasCustomPrompt="1"/>
          </p:nvPr>
        </p:nvSpPr>
        <p:spPr>
          <a:xfrm>
            <a:off x="6303362" y="4540816"/>
            <a:ext cx="1979861" cy="423683"/>
          </a:xfrm>
        </p:spPr>
        <p:txBody>
          <a:bodyPr lIns="108000" rIns="108000" anchor="ctr"/>
          <a:lstStyle>
            <a:lvl1pPr marL="0" indent="0" algn="l">
              <a:buNone/>
              <a:defRPr sz="12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grpSp>
        <p:nvGrpSpPr>
          <p:cNvPr id="88" name="Группа 87"/>
          <p:cNvGrpSpPr/>
          <p:nvPr userDrawn="1"/>
        </p:nvGrpSpPr>
        <p:grpSpPr>
          <a:xfrm>
            <a:off x="2408306" y="5158918"/>
            <a:ext cx="2824552" cy="423684"/>
            <a:chOff x="2408306" y="1567501"/>
            <a:chExt cx="2824552" cy="423684"/>
          </a:xfrm>
        </p:grpSpPr>
        <p:sp>
          <p:nvSpPr>
            <p:cNvPr id="89" name="Текст 9"/>
            <p:cNvSpPr txBox="1">
              <a:spLocks/>
            </p:cNvSpPr>
            <p:nvPr/>
          </p:nvSpPr>
          <p:spPr>
            <a:xfrm>
              <a:off x="4387883" y="1567501"/>
              <a:ext cx="702285" cy="42368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txBody>
            <a:bodyPr lIns="72000" tIns="0" rIns="0" bIns="0" anchor="ctr"/>
            <a:lstStyle>
              <a:lvl1pPr marL="216000" indent="-216000" algn="l" defTabSz="1007943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Blip>
                  <a:blip r:embed="rId2"/>
                </a:buBlip>
                <a:defRPr sz="1200" kern="1200" spc="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2000" indent="-216000" algn="l" defTabSz="1007943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Blip>
                  <a:blip r:embed="rId2"/>
                </a:buBlip>
                <a:defRPr sz="1100" kern="1200" spc="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2000" indent="-216000" algn="l" defTabSz="1007943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Blip>
                  <a:blip r:embed="rId2"/>
                </a:buBlip>
                <a:defRPr sz="1100" kern="1200" spc="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32000" indent="-216000" algn="l" defTabSz="1007943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Blip>
                  <a:blip r:embed="rId2"/>
                </a:buBlip>
                <a:defRPr sz="1100" kern="1200" spc="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2000" indent="-216000" algn="l" defTabSz="1007943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Blip>
                  <a:blip r:embed="rId2"/>
                </a:buBlip>
                <a:defRPr sz="1100" kern="1200" spc="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71844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75815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9787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83758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ru-RU" sz="20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0" name="Равнобедренный треугольник 89"/>
            <p:cNvSpPr/>
            <p:nvPr/>
          </p:nvSpPr>
          <p:spPr>
            <a:xfrm rot="5400000">
              <a:off x="5078753" y="1713537"/>
              <a:ext cx="165520" cy="142690"/>
            </a:xfrm>
            <a:prstGeom prst="triangl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Текст 9"/>
            <p:cNvSpPr txBox="1">
              <a:spLocks/>
            </p:cNvSpPr>
            <p:nvPr/>
          </p:nvSpPr>
          <p:spPr>
            <a:xfrm>
              <a:off x="2408306" y="1567501"/>
              <a:ext cx="1979577" cy="42368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txBody>
            <a:bodyPr lIns="72000" tIns="0" rIns="0" bIns="0" anchor="ctr"/>
            <a:lstStyle>
              <a:lvl1pPr marL="216000" indent="-216000" algn="l" defTabSz="1007943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Blip>
                  <a:blip r:embed="rId2"/>
                </a:buBlip>
                <a:defRPr sz="1200" kern="1200" spc="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2000" indent="-216000" algn="l" defTabSz="1007943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Blip>
                  <a:blip r:embed="rId2"/>
                </a:buBlip>
                <a:defRPr sz="1100" kern="1200" spc="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2000" indent="-216000" algn="l" defTabSz="1007943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Blip>
                  <a:blip r:embed="rId2"/>
                </a:buBlip>
                <a:defRPr sz="1100" kern="1200" spc="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32000" indent="-216000" algn="l" defTabSz="1007943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Blip>
                  <a:blip r:embed="rId2"/>
                </a:buBlip>
                <a:defRPr sz="1100" kern="1200" spc="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2000" indent="-216000" algn="l" defTabSz="1007943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Blip>
                  <a:blip r:embed="rId2"/>
                </a:buBlip>
                <a:defRPr sz="1100" kern="1200" spc="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71844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75815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9787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83758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ru-RU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3" name="Текст 75"/>
          <p:cNvSpPr>
            <a:spLocks noGrp="1"/>
          </p:cNvSpPr>
          <p:nvPr>
            <p:ph type="body" sz="quarter" idx="30"/>
          </p:nvPr>
        </p:nvSpPr>
        <p:spPr>
          <a:xfrm>
            <a:off x="2407627" y="5734354"/>
            <a:ext cx="2678723" cy="1047320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4" name="Текст 75"/>
          <p:cNvSpPr>
            <a:spLocks noGrp="1"/>
          </p:cNvSpPr>
          <p:nvPr>
            <p:ph type="body" sz="quarter" idx="31" hasCustomPrompt="1"/>
          </p:nvPr>
        </p:nvSpPr>
        <p:spPr>
          <a:xfrm>
            <a:off x="4383676" y="5158918"/>
            <a:ext cx="698467" cy="423684"/>
          </a:xfrm>
          <a:solidFill>
            <a:schemeClr val="tx2">
              <a:lumMod val="50000"/>
            </a:schemeClr>
          </a:solidFill>
        </p:spPr>
        <p:txBody>
          <a:bodyPr anchor="ctr"/>
          <a:lstStyle>
            <a:lvl1pPr marL="0" indent="0" algn="ctr">
              <a:buNone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2000</a:t>
            </a:r>
          </a:p>
        </p:txBody>
      </p:sp>
      <p:sp>
        <p:nvSpPr>
          <p:cNvPr id="95" name="Текст 75"/>
          <p:cNvSpPr>
            <a:spLocks noGrp="1"/>
          </p:cNvSpPr>
          <p:nvPr>
            <p:ph type="body" sz="quarter" idx="32" hasCustomPrompt="1"/>
          </p:nvPr>
        </p:nvSpPr>
        <p:spPr>
          <a:xfrm>
            <a:off x="2407338" y="5160980"/>
            <a:ext cx="1976049" cy="419559"/>
          </a:xfrm>
        </p:spPr>
        <p:txBody>
          <a:bodyPr lIns="108000" rIns="108000" anchor="ctr"/>
          <a:lstStyle>
            <a:lvl1pPr marL="0" indent="0" algn="l">
              <a:buNone/>
              <a:defRPr sz="12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96" name="Овал 95"/>
          <p:cNvSpPr/>
          <p:nvPr userDrawn="1"/>
        </p:nvSpPr>
        <p:spPr>
          <a:xfrm>
            <a:off x="5302671" y="5347378"/>
            <a:ext cx="86400" cy="864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 userDrawn="1"/>
        </p:nvSpPr>
        <p:spPr>
          <a:xfrm>
            <a:off x="5301913" y="1758916"/>
            <a:ext cx="86400" cy="864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Овал 97"/>
          <p:cNvSpPr/>
          <p:nvPr userDrawn="1"/>
        </p:nvSpPr>
        <p:spPr>
          <a:xfrm>
            <a:off x="5322253" y="4168175"/>
            <a:ext cx="45719" cy="4571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435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2-го уров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7827" y="323850"/>
            <a:ext cx="4708524" cy="1252787"/>
          </a:xfrm>
        </p:spPr>
        <p:txBody>
          <a:bodyPr/>
          <a:lstStyle>
            <a:lvl1pPr>
              <a:defRPr sz="2000" baseline="0">
                <a:latin typeface="Proba Pro Md" panose="020D0003030200000000" pitchFamily="34" charset="0"/>
              </a:defRPr>
            </a:lvl1pPr>
          </a:lstStyle>
          <a:p>
            <a:r>
              <a:rPr lang="ru-RU" dirty="0"/>
              <a:t>Образец заголовка 2-го уровня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EBEA-6C93-4435-9222-1CB54380948F}" type="datetime6">
              <a:rPr lang="ru-RU" smtClean="0"/>
              <a:t>май 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Презентация «ПАО ГК ПИК»,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D19E-AB38-46E0-867B-C400F4092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3325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цес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7827" y="323850"/>
            <a:ext cx="4708524" cy="1252787"/>
          </a:xfrm>
        </p:spPr>
        <p:txBody>
          <a:bodyPr/>
          <a:lstStyle>
            <a:lvl1pPr>
              <a:defRPr sz="2000" baseline="0">
                <a:latin typeface="Proba Pro Md" panose="020D0003030200000000" pitchFamily="34" charset="0"/>
              </a:defRPr>
            </a:lvl1pPr>
          </a:lstStyle>
          <a:p>
            <a:r>
              <a:rPr lang="ru-RU" dirty="0"/>
              <a:t>Образец заголовка 2-го уровня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EBEA-6C93-4435-9222-1CB54380948F}" type="datetime6">
              <a:rPr lang="ru-RU" smtClean="0"/>
              <a:t>май 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Презентация «ПАО ГК ПИК»,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D19E-AB38-46E0-867B-C400F4092BE5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Текст 2"/>
          <p:cNvSpPr>
            <a:spLocks noGrp="1"/>
          </p:cNvSpPr>
          <p:nvPr>
            <p:ph type="body" sz="quarter" idx="17" hasCustomPrompt="1"/>
          </p:nvPr>
        </p:nvSpPr>
        <p:spPr>
          <a:xfrm>
            <a:off x="938280" y="3175037"/>
            <a:ext cx="2629270" cy="474626"/>
          </a:xfrm>
        </p:spPr>
        <p:txBody>
          <a:bodyPr anchor="b"/>
          <a:lstStyle>
            <a:lvl1pPr marL="0" indent="0">
              <a:buNone/>
              <a:defRPr sz="2800" cap="none" baseline="0">
                <a:solidFill>
                  <a:schemeClr val="bg1">
                    <a:lumMod val="50000"/>
                  </a:schemeClr>
                </a:solidFill>
                <a:latin typeface="Proba Pro Lt" panose="020D0003030200000000" pitchFamily="34" charset="0"/>
              </a:defRPr>
            </a:lvl1pPr>
          </a:lstStyle>
          <a:p>
            <a:pPr lvl="0"/>
            <a:r>
              <a:rPr lang="ru-RU" dirty="0"/>
              <a:t>Этап первый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18"/>
          </p:nvPr>
        </p:nvSpPr>
        <p:spPr>
          <a:xfrm>
            <a:off x="4030478" y="3784656"/>
            <a:ext cx="2629270" cy="2198381"/>
          </a:xfrm>
        </p:spPr>
        <p:txBody>
          <a:bodyPr/>
          <a:lstStyle>
            <a:lvl1pPr marL="0" indent="0">
              <a:buNone/>
              <a:defRPr sz="11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2"/>
          <p:cNvSpPr>
            <a:spLocks noGrp="1"/>
          </p:cNvSpPr>
          <p:nvPr>
            <p:ph type="body" sz="quarter" idx="19"/>
          </p:nvPr>
        </p:nvSpPr>
        <p:spPr>
          <a:xfrm>
            <a:off x="7122676" y="3784656"/>
            <a:ext cx="2629270" cy="2198381"/>
          </a:xfrm>
        </p:spPr>
        <p:txBody>
          <a:bodyPr/>
          <a:lstStyle>
            <a:lvl1pPr marL="0" indent="0">
              <a:buNone/>
              <a:defRPr sz="11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20"/>
          </p:nvPr>
        </p:nvSpPr>
        <p:spPr>
          <a:xfrm>
            <a:off x="938280" y="3784656"/>
            <a:ext cx="2629270" cy="2198381"/>
          </a:xfrm>
        </p:spPr>
        <p:txBody>
          <a:bodyPr/>
          <a:lstStyle>
            <a:lvl1pPr marL="0" indent="0">
              <a:buNone/>
              <a:defRPr sz="11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2"/>
          <p:cNvSpPr>
            <a:spLocks noGrp="1"/>
          </p:cNvSpPr>
          <p:nvPr>
            <p:ph type="body" sz="quarter" idx="21" hasCustomPrompt="1"/>
          </p:nvPr>
        </p:nvSpPr>
        <p:spPr>
          <a:xfrm>
            <a:off x="4030478" y="3175037"/>
            <a:ext cx="2629270" cy="474626"/>
          </a:xfrm>
        </p:spPr>
        <p:txBody>
          <a:bodyPr anchor="b"/>
          <a:lstStyle>
            <a:lvl1pPr marL="0" indent="0">
              <a:buNone/>
              <a:defRPr sz="2800" cap="none" baseline="0">
                <a:solidFill>
                  <a:schemeClr val="bg1">
                    <a:lumMod val="50000"/>
                  </a:schemeClr>
                </a:solidFill>
                <a:latin typeface="Proba Pro Lt" panose="020D0003030200000000" pitchFamily="34" charset="0"/>
              </a:defRPr>
            </a:lvl1pPr>
          </a:lstStyle>
          <a:p>
            <a:pPr lvl="0"/>
            <a:r>
              <a:rPr lang="ru-RU" dirty="0"/>
              <a:t>Второй этап</a:t>
            </a:r>
          </a:p>
        </p:txBody>
      </p:sp>
      <p:sp>
        <p:nvSpPr>
          <p:cNvPr id="21" name="Текст 2"/>
          <p:cNvSpPr>
            <a:spLocks noGrp="1"/>
          </p:cNvSpPr>
          <p:nvPr>
            <p:ph type="body" sz="quarter" idx="22" hasCustomPrompt="1"/>
          </p:nvPr>
        </p:nvSpPr>
        <p:spPr>
          <a:xfrm>
            <a:off x="7122676" y="3175037"/>
            <a:ext cx="2629270" cy="474626"/>
          </a:xfrm>
        </p:spPr>
        <p:txBody>
          <a:bodyPr anchor="b"/>
          <a:lstStyle>
            <a:lvl1pPr marL="0" indent="0">
              <a:buNone/>
              <a:defRPr sz="2800" cap="none" baseline="0">
                <a:solidFill>
                  <a:schemeClr val="bg1">
                    <a:lumMod val="50000"/>
                  </a:schemeClr>
                </a:solidFill>
                <a:latin typeface="Proba Pro Lt" panose="020D0003030200000000" pitchFamily="34" charset="0"/>
              </a:defRPr>
            </a:lvl1pPr>
          </a:lstStyle>
          <a:p>
            <a:pPr lvl="0"/>
            <a:r>
              <a:rPr lang="ru-RU" dirty="0"/>
              <a:t>Третий этап</a:t>
            </a:r>
          </a:p>
        </p:txBody>
      </p:sp>
      <p:sp>
        <p:nvSpPr>
          <p:cNvPr id="22" name="Текст 2"/>
          <p:cNvSpPr>
            <a:spLocks noGrp="1"/>
          </p:cNvSpPr>
          <p:nvPr>
            <p:ph type="body" sz="quarter" idx="23" hasCustomPrompt="1"/>
          </p:nvPr>
        </p:nvSpPr>
        <p:spPr>
          <a:xfrm>
            <a:off x="938280" y="1964541"/>
            <a:ext cx="2629270" cy="1210496"/>
          </a:xfrm>
        </p:spPr>
        <p:txBody>
          <a:bodyPr anchor="b"/>
          <a:lstStyle>
            <a:lvl1pPr marL="0" indent="0">
              <a:buNone/>
              <a:defRPr sz="5500" cap="all" baseline="0">
                <a:solidFill>
                  <a:schemeClr val="tx2"/>
                </a:solidFill>
                <a:latin typeface="Proba Pro Md" panose="020D0003030200000000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3" name="Текст 2"/>
          <p:cNvSpPr>
            <a:spLocks noGrp="1"/>
          </p:cNvSpPr>
          <p:nvPr>
            <p:ph type="body" sz="quarter" idx="24" hasCustomPrompt="1"/>
          </p:nvPr>
        </p:nvSpPr>
        <p:spPr>
          <a:xfrm>
            <a:off x="4030478" y="1964541"/>
            <a:ext cx="2629270" cy="1210496"/>
          </a:xfrm>
        </p:spPr>
        <p:txBody>
          <a:bodyPr anchor="b"/>
          <a:lstStyle>
            <a:lvl1pPr marL="0" indent="0">
              <a:buNone/>
              <a:defRPr sz="5500" cap="all" baseline="0">
                <a:solidFill>
                  <a:schemeClr val="accent3"/>
                </a:solidFill>
                <a:latin typeface="Proba Pro Md" panose="020D0003030200000000" pitchFamily="34" charset="0"/>
              </a:defRPr>
            </a:lvl1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24" name="Текст 2"/>
          <p:cNvSpPr>
            <a:spLocks noGrp="1"/>
          </p:cNvSpPr>
          <p:nvPr>
            <p:ph type="body" sz="quarter" idx="25" hasCustomPrompt="1"/>
          </p:nvPr>
        </p:nvSpPr>
        <p:spPr>
          <a:xfrm>
            <a:off x="7122676" y="1964541"/>
            <a:ext cx="2629270" cy="1210496"/>
          </a:xfrm>
        </p:spPr>
        <p:txBody>
          <a:bodyPr anchor="b"/>
          <a:lstStyle>
            <a:lvl1pPr marL="0" indent="0">
              <a:buNone/>
              <a:defRPr sz="5500" cap="all" baseline="0">
                <a:solidFill>
                  <a:schemeClr val="bg1">
                    <a:lumMod val="50000"/>
                  </a:schemeClr>
                </a:solidFill>
                <a:latin typeface="Proba Pro Md" panose="020D0003030200000000" pitchFamily="34" charset="0"/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grpSp>
        <p:nvGrpSpPr>
          <p:cNvPr id="28" name="Группа 27"/>
          <p:cNvGrpSpPr/>
          <p:nvPr userDrawn="1"/>
        </p:nvGrpSpPr>
        <p:grpSpPr>
          <a:xfrm>
            <a:off x="2019506" y="2699837"/>
            <a:ext cx="1900800" cy="87296"/>
            <a:chOff x="1846706" y="2656637"/>
            <a:chExt cx="2073600" cy="86400"/>
          </a:xfrm>
          <a:solidFill>
            <a:schemeClr val="bg1">
              <a:lumMod val="65000"/>
            </a:schemeClr>
          </a:solidFill>
        </p:grpSpPr>
        <p:cxnSp>
          <p:nvCxnSpPr>
            <p:cNvPr id="25" name="Прямая соединительная линия 24"/>
            <p:cNvCxnSpPr/>
            <p:nvPr userDrawn="1"/>
          </p:nvCxnSpPr>
          <p:spPr>
            <a:xfrm>
              <a:off x="1889906" y="2699837"/>
              <a:ext cx="1987200" cy="0"/>
            </a:xfrm>
            <a:prstGeom prst="line">
              <a:avLst/>
            </a:prstGeom>
            <a:grp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Овал 25"/>
            <p:cNvSpPr/>
            <p:nvPr userDrawn="1"/>
          </p:nvSpPr>
          <p:spPr>
            <a:xfrm>
              <a:off x="1846706" y="2656637"/>
              <a:ext cx="86400" cy="86400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 userDrawn="1"/>
          </p:nvSpPr>
          <p:spPr>
            <a:xfrm>
              <a:off x="3833906" y="2656637"/>
              <a:ext cx="86400" cy="86400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" name="Группа 32"/>
          <p:cNvGrpSpPr/>
          <p:nvPr userDrawn="1"/>
        </p:nvGrpSpPr>
        <p:grpSpPr>
          <a:xfrm>
            <a:off x="5112488" y="2699837"/>
            <a:ext cx="1900800" cy="87296"/>
            <a:chOff x="1846706" y="2656637"/>
            <a:chExt cx="2073600" cy="86400"/>
          </a:xfrm>
          <a:solidFill>
            <a:schemeClr val="bg1">
              <a:lumMod val="65000"/>
            </a:schemeClr>
          </a:solidFill>
        </p:grpSpPr>
        <p:cxnSp>
          <p:nvCxnSpPr>
            <p:cNvPr id="34" name="Прямая соединительная линия 33"/>
            <p:cNvCxnSpPr/>
            <p:nvPr userDrawn="1"/>
          </p:nvCxnSpPr>
          <p:spPr>
            <a:xfrm>
              <a:off x="1889906" y="2699837"/>
              <a:ext cx="1987200" cy="0"/>
            </a:xfrm>
            <a:prstGeom prst="line">
              <a:avLst/>
            </a:prstGeom>
            <a:grp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Овал 34"/>
            <p:cNvSpPr/>
            <p:nvPr userDrawn="1"/>
          </p:nvSpPr>
          <p:spPr>
            <a:xfrm>
              <a:off x="1846706" y="2656637"/>
              <a:ext cx="86400" cy="86400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 userDrawn="1"/>
          </p:nvSpPr>
          <p:spPr>
            <a:xfrm>
              <a:off x="3833906" y="2656637"/>
              <a:ext cx="86400" cy="86400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0468762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цесс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7827" y="323850"/>
            <a:ext cx="4708524" cy="1252787"/>
          </a:xfrm>
        </p:spPr>
        <p:txBody>
          <a:bodyPr/>
          <a:lstStyle>
            <a:lvl1pPr>
              <a:defRPr sz="2000" baseline="0">
                <a:latin typeface="Proba Pro Md" panose="020D0003030200000000" pitchFamily="34" charset="0"/>
              </a:defRPr>
            </a:lvl1pPr>
          </a:lstStyle>
          <a:p>
            <a:r>
              <a:rPr lang="ru-RU" dirty="0"/>
              <a:t>Образец заголовка 2-го уровня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EBEA-6C93-4435-9222-1CB54380948F}" type="datetime6">
              <a:rPr lang="ru-RU" smtClean="0"/>
              <a:t>май 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Презентация «ПАО ГК ПИК»,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D19E-AB38-46E0-867B-C400F4092BE5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Текст 2"/>
          <p:cNvSpPr>
            <a:spLocks noGrp="1"/>
          </p:cNvSpPr>
          <p:nvPr>
            <p:ph type="body" sz="quarter" idx="17" hasCustomPrompt="1"/>
          </p:nvPr>
        </p:nvSpPr>
        <p:spPr>
          <a:xfrm>
            <a:off x="938280" y="2452611"/>
            <a:ext cx="2629270" cy="474626"/>
          </a:xfrm>
        </p:spPr>
        <p:txBody>
          <a:bodyPr anchor="b"/>
          <a:lstStyle>
            <a:lvl1pPr marL="0" indent="0">
              <a:buNone/>
              <a:defRPr sz="2800" cap="none" baseline="0">
                <a:solidFill>
                  <a:schemeClr val="accent2"/>
                </a:solidFill>
                <a:latin typeface="Proba Pro Lt" panose="020D0003030200000000" pitchFamily="34" charset="0"/>
              </a:defRPr>
            </a:lvl1pPr>
          </a:lstStyle>
          <a:p>
            <a:pPr lvl="0"/>
            <a:r>
              <a:rPr lang="ru-RU" dirty="0"/>
              <a:t>Этап первый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18"/>
          </p:nvPr>
        </p:nvSpPr>
        <p:spPr>
          <a:xfrm>
            <a:off x="4030478" y="3062231"/>
            <a:ext cx="2629270" cy="976370"/>
          </a:xfrm>
        </p:spPr>
        <p:txBody>
          <a:bodyPr/>
          <a:lstStyle>
            <a:lvl1pPr marL="0" indent="0">
              <a:buNone/>
              <a:defRPr sz="11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2"/>
          <p:cNvSpPr>
            <a:spLocks noGrp="1"/>
          </p:cNvSpPr>
          <p:nvPr>
            <p:ph type="body" sz="quarter" idx="19"/>
          </p:nvPr>
        </p:nvSpPr>
        <p:spPr>
          <a:xfrm>
            <a:off x="7122676" y="3062231"/>
            <a:ext cx="2629270" cy="976370"/>
          </a:xfrm>
        </p:spPr>
        <p:txBody>
          <a:bodyPr/>
          <a:lstStyle>
            <a:lvl1pPr marL="0" indent="0">
              <a:buNone/>
              <a:defRPr sz="11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20"/>
          </p:nvPr>
        </p:nvSpPr>
        <p:spPr>
          <a:xfrm>
            <a:off x="938280" y="3062231"/>
            <a:ext cx="2629270" cy="976370"/>
          </a:xfrm>
        </p:spPr>
        <p:txBody>
          <a:bodyPr/>
          <a:lstStyle>
            <a:lvl1pPr marL="0" indent="0">
              <a:buNone/>
              <a:defRPr sz="11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2"/>
          <p:cNvSpPr>
            <a:spLocks noGrp="1"/>
          </p:cNvSpPr>
          <p:nvPr>
            <p:ph type="body" sz="quarter" idx="21" hasCustomPrompt="1"/>
          </p:nvPr>
        </p:nvSpPr>
        <p:spPr>
          <a:xfrm>
            <a:off x="4030478" y="2452611"/>
            <a:ext cx="2629270" cy="474626"/>
          </a:xfrm>
        </p:spPr>
        <p:txBody>
          <a:bodyPr anchor="b"/>
          <a:lstStyle>
            <a:lvl1pPr marL="0" indent="0">
              <a:buNone/>
              <a:defRPr sz="2800" cap="none" baseline="0">
                <a:solidFill>
                  <a:schemeClr val="accent3"/>
                </a:solidFill>
                <a:latin typeface="Proba Pro Lt" panose="020D0003030200000000" pitchFamily="34" charset="0"/>
              </a:defRPr>
            </a:lvl1pPr>
          </a:lstStyle>
          <a:p>
            <a:pPr lvl="0"/>
            <a:r>
              <a:rPr lang="ru-RU" dirty="0"/>
              <a:t>Второй этап</a:t>
            </a:r>
          </a:p>
        </p:txBody>
      </p:sp>
      <p:sp>
        <p:nvSpPr>
          <p:cNvPr id="21" name="Текст 2"/>
          <p:cNvSpPr>
            <a:spLocks noGrp="1"/>
          </p:cNvSpPr>
          <p:nvPr>
            <p:ph type="body" sz="quarter" idx="22" hasCustomPrompt="1"/>
          </p:nvPr>
        </p:nvSpPr>
        <p:spPr>
          <a:xfrm>
            <a:off x="7122676" y="2452611"/>
            <a:ext cx="2629270" cy="474626"/>
          </a:xfrm>
        </p:spPr>
        <p:txBody>
          <a:bodyPr anchor="b"/>
          <a:lstStyle>
            <a:lvl1pPr marL="0" indent="0">
              <a:buNone/>
              <a:defRPr sz="2800" cap="none" baseline="0">
                <a:solidFill>
                  <a:schemeClr val="bg1">
                    <a:lumMod val="50000"/>
                  </a:schemeClr>
                </a:solidFill>
                <a:latin typeface="Proba Pro Lt" panose="020D0003030200000000" pitchFamily="34" charset="0"/>
              </a:defRPr>
            </a:lvl1pPr>
          </a:lstStyle>
          <a:p>
            <a:pPr lvl="0"/>
            <a:r>
              <a:rPr lang="ru-RU" dirty="0"/>
              <a:t>Третий этап</a:t>
            </a:r>
          </a:p>
        </p:txBody>
      </p:sp>
      <p:sp>
        <p:nvSpPr>
          <p:cNvPr id="22" name="Текст 2"/>
          <p:cNvSpPr>
            <a:spLocks noGrp="1"/>
          </p:cNvSpPr>
          <p:nvPr>
            <p:ph type="body" sz="quarter" idx="23" hasCustomPrompt="1"/>
          </p:nvPr>
        </p:nvSpPr>
        <p:spPr>
          <a:xfrm>
            <a:off x="938280" y="1588611"/>
            <a:ext cx="2629270" cy="864000"/>
          </a:xfrm>
        </p:spPr>
        <p:txBody>
          <a:bodyPr anchor="b"/>
          <a:lstStyle>
            <a:lvl1pPr marL="0" indent="0">
              <a:buNone/>
              <a:defRPr sz="5500" cap="all" baseline="0">
                <a:solidFill>
                  <a:schemeClr val="tx2"/>
                </a:solidFill>
                <a:latin typeface="Proba Pro Md" panose="020D0003030200000000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3" name="Текст 2"/>
          <p:cNvSpPr>
            <a:spLocks noGrp="1"/>
          </p:cNvSpPr>
          <p:nvPr>
            <p:ph type="body" sz="quarter" idx="24" hasCustomPrompt="1"/>
          </p:nvPr>
        </p:nvSpPr>
        <p:spPr>
          <a:xfrm>
            <a:off x="4030478" y="1588611"/>
            <a:ext cx="2629270" cy="864000"/>
          </a:xfrm>
        </p:spPr>
        <p:txBody>
          <a:bodyPr anchor="b"/>
          <a:lstStyle>
            <a:lvl1pPr marL="0" indent="0">
              <a:buNone/>
              <a:defRPr sz="5500" cap="all" baseline="0">
                <a:solidFill>
                  <a:schemeClr val="accent3"/>
                </a:solidFill>
                <a:latin typeface="Proba Pro Md" panose="020D0003030200000000" pitchFamily="34" charset="0"/>
              </a:defRPr>
            </a:lvl1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24" name="Текст 2"/>
          <p:cNvSpPr>
            <a:spLocks noGrp="1"/>
          </p:cNvSpPr>
          <p:nvPr>
            <p:ph type="body" sz="quarter" idx="25" hasCustomPrompt="1"/>
          </p:nvPr>
        </p:nvSpPr>
        <p:spPr>
          <a:xfrm>
            <a:off x="7122676" y="1588611"/>
            <a:ext cx="2629270" cy="864000"/>
          </a:xfrm>
        </p:spPr>
        <p:txBody>
          <a:bodyPr anchor="b"/>
          <a:lstStyle>
            <a:lvl1pPr marL="0" indent="0">
              <a:buNone/>
              <a:defRPr sz="5500" cap="all" baseline="0">
                <a:solidFill>
                  <a:schemeClr val="bg1">
                    <a:lumMod val="50000"/>
                  </a:schemeClr>
                </a:solidFill>
                <a:latin typeface="Proba Pro Md" panose="020D0003030200000000" pitchFamily="34" charset="0"/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grpSp>
        <p:nvGrpSpPr>
          <p:cNvPr id="28" name="Группа 27"/>
          <p:cNvGrpSpPr/>
          <p:nvPr userDrawn="1"/>
        </p:nvGrpSpPr>
        <p:grpSpPr>
          <a:xfrm>
            <a:off x="2019506" y="1977411"/>
            <a:ext cx="1900800" cy="87296"/>
            <a:chOff x="1846706" y="2656637"/>
            <a:chExt cx="2073600" cy="86400"/>
          </a:xfrm>
          <a:solidFill>
            <a:schemeClr val="bg1">
              <a:lumMod val="65000"/>
            </a:schemeClr>
          </a:solidFill>
        </p:grpSpPr>
        <p:cxnSp>
          <p:nvCxnSpPr>
            <p:cNvPr id="25" name="Прямая соединительная линия 24"/>
            <p:cNvCxnSpPr/>
            <p:nvPr userDrawn="1"/>
          </p:nvCxnSpPr>
          <p:spPr>
            <a:xfrm>
              <a:off x="1889906" y="2699837"/>
              <a:ext cx="1987200" cy="0"/>
            </a:xfrm>
            <a:prstGeom prst="line">
              <a:avLst/>
            </a:prstGeom>
            <a:grp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Овал 25"/>
            <p:cNvSpPr/>
            <p:nvPr userDrawn="1"/>
          </p:nvSpPr>
          <p:spPr>
            <a:xfrm>
              <a:off x="1846706" y="2656637"/>
              <a:ext cx="86400" cy="86400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7" name="Овал 26"/>
            <p:cNvSpPr/>
            <p:nvPr userDrawn="1"/>
          </p:nvSpPr>
          <p:spPr>
            <a:xfrm>
              <a:off x="3833906" y="2656637"/>
              <a:ext cx="86400" cy="86400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33" name="Группа 32"/>
          <p:cNvGrpSpPr/>
          <p:nvPr userDrawn="1"/>
        </p:nvGrpSpPr>
        <p:grpSpPr>
          <a:xfrm>
            <a:off x="5112488" y="1977411"/>
            <a:ext cx="1900800" cy="87296"/>
            <a:chOff x="1846706" y="2656637"/>
            <a:chExt cx="2073600" cy="86400"/>
          </a:xfrm>
          <a:solidFill>
            <a:schemeClr val="bg1">
              <a:lumMod val="65000"/>
            </a:schemeClr>
          </a:solidFill>
        </p:grpSpPr>
        <p:cxnSp>
          <p:nvCxnSpPr>
            <p:cNvPr id="34" name="Прямая соединительная линия 33"/>
            <p:cNvCxnSpPr/>
            <p:nvPr userDrawn="1"/>
          </p:nvCxnSpPr>
          <p:spPr>
            <a:xfrm>
              <a:off x="1889906" y="2699837"/>
              <a:ext cx="1987200" cy="0"/>
            </a:xfrm>
            <a:prstGeom prst="line">
              <a:avLst/>
            </a:prstGeom>
            <a:grp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Овал 34"/>
            <p:cNvSpPr/>
            <p:nvPr userDrawn="1"/>
          </p:nvSpPr>
          <p:spPr>
            <a:xfrm>
              <a:off x="1846706" y="2656637"/>
              <a:ext cx="86400" cy="86400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6" name="Овал 35"/>
            <p:cNvSpPr/>
            <p:nvPr userDrawn="1"/>
          </p:nvSpPr>
          <p:spPr>
            <a:xfrm>
              <a:off x="3833906" y="2656637"/>
              <a:ext cx="86400" cy="86400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29" name="Текст 2"/>
          <p:cNvSpPr>
            <a:spLocks noGrp="1"/>
          </p:cNvSpPr>
          <p:nvPr>
            <p:ph type="body" sz="quarter" idx="26" hasCustomPrompt="1"/>
          </p:nvPr>
        </p:nvSpPr>
        <p:spPr>
          <a:xfrm>
            <a:off x="938280" y="4902600"/>
            <a:ext cx="2629270" cy="474626"/>
          </a:xfrm>
        </p:spPr>
        <p:txBody>
          <a:bodyPr anchor="b"/>
          <a:lstStyle>
            <a:lvl1pPr marL="0" indent="0">
              <a:buNone/>
              <a:defRPr sz="2800" cap="none" baseline="0">
                <a:solidFill>
                  <a:schemeClr val="accent2"/>
                </a:solidFill>
                <a:latin typeface="Proba Pro Lt" panose="020D0003030200000000" pitchFamily="34" charset="0"/>
              </a:defRPr>
            </a:lvl1pPr>
          </a:lstStyle>
          <a:p>
            <a:pPr lvl="0"/>
            <a:r>
              <a:rPr lang="ru-RU" dirty="0"/>
              <a:t>Этап четвертый</a:t>
            </a:r>
          </a:p>
        </p:txBody>
      </p:sp>
      <p:sp>
        <p:nvSpPr>
          <p:cNvPr id="30" name="Текст 2"/>
          <p:cNvSpPr>
            <a:spLocks noGrp="1"/>
          </p:cNvSpPr>
          <p:nvPr>
            <p:ph type="body" sz="quarter" idx="27"/>
          </p:nvPr>
        </p:nvSpPr>
        <p:spPr>
          <a:xfrm>
            <a:off x="4030478" y="5512220"/>
            <a:ext cx="2629270" cy="976370"/>
          </a:xfrm>
        </p:spPr>
        <p:txBody>
          <a:bodyPr/>
          <a:lstStyle>
            <a:lvl1pPr marL="0" indent="0">
              <a:buNone/>
              <a:defRPr sz="11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1" name="Текст 2"/>
          <p:cNvSpPr>
            <a:spLocks noGrp="1"/>
          </p:cNvSpPr>
          <p:nvPr>
            <p:ph type="body" sz="quarter" idx="28"/>
          </p:nvPr>
        </p:nvSpPr>
        <p:spPr>
          <a:xfrm>
            <a:off x="7122676" y="5512220"/>
            <a:ext cx="2629270" cy="976370"/>
          </a:xfrm>
        </p:spPr>
        <p:txBody>
          <a:bodyPr/>
          <a:lstStyle>
            <a:lvl1pPr marL="0" indent="0">
              <a:buNone/>
              <a:defRPr sz="11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2" name="Текст 2"/>
          <p:cNvSpPr>
            <a:spLocks noGrp="1"/>
          </p:cNvSpPr>
          <p:nvPr>
            <p:ph type="body" sz="quarter" idx="29"/>
          </p:nvPr>
        </p:nvSpPr>
        <p:spPr>
          <a:xfrm>
            <a:off x="938280" y="5512220"/>
            <a:ext cx="2629270" cy="976370"/>
          </a:xfrm>
        </p:spPr>
        <p:txBody>
          <a:bodyPr/>
          <a:lstStyle>
            <a:lvl1pPr marL="0" indent="0">
              <a:buNone/>
              <a:defRPr sz="11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2"/>
          <p:cNvSpPr>
            <a:spLocks noGrp="1"/>
          </p:cNvSpPr>
          <p:nvPr>
            <p:ph type="body" sz="quarter" idx="30" hasCustomPrompt="1"/>
          </p:nvPr>
        </p:nvSpPr>
        <p:spPr>
          <a:xfrm>
            <a:off x="4030478" y="4902600"/>
            <a:ext cx="2629270" cy="474626"/>
          </a:xfrm>
        </p:spPr>
        <p:txBody>
          <a:bodyPr anchor="b"/>
          <a:lstStyle>
            <a:lvl1pPr marL="0" indent="0">
              <a:buNone/>
              <a:defRPr sz="2800" cap="none" baseline="0">
                <a:solidFill>
                  <a:schemeClr val="accent3"/>
                </a:solidFill>
                <a:latin typeface="Proba Pro Lt" panose="020D0003030200000000" pitchFamily="34" charset="0"/>
              </a:defRPr>
            </a:lvl1pPr>
          </a:lstStyle>
          <a:p>
            <a:pPr lvl="0"/>
            <a:r>
              <a:rPr lang="ru-RU" dirty="0"/>
              <a:t>Пятый этап</a:t>
            </a:r>
          </a:p>
        </p:txBody>
      </p:sp>
      <p:sp>
        <p:nvSpPr>
          <p:cNvPr id="38" name="Текст 2"/>
          <p:cNvSpPr>
            <a:spLocks noGrp="1"/>
          </p:cNvSpPr>
          <p:nvPr>
            <p:ph type="body" sz="quarter" idx="31" hasCustomPrompt="1"/>
          </p:nvPr>
        </p:nvSpPr>
        <p:spPr>
          <a:xfrm>
            <a:off x="7122676" y="4902600"/>
            <a:ext cx="2629270" cy="474626"/>
          </a:xfrm>
        </p:spPr>
        <p:txBody>
          <a:bodyPr anchor="b"/>
          <a:lstStyle>
            <a:lvl1pPr marL="0" indent="0">
              <a:buNone/>
              <a:defRPr sz="2800" cap="none" baseline="0">
                <a:solidFill>
                  <a:schemeClr val="bg1">
                    <a:lumMod val="50000"/>
                  </a:schemeClr>
                </a:solidFill>
                <a:latin typeface="Proba Pro Lt" panose="020D0003030200000000" pitchFamily="34" charset="0"/>
              </a:defRPr>
            </a:lvl1pPr>
          </a:lstStyle>
          <a:p>
            <a:pPr lvl="0"/>
            <a:r>
              <a:rPr lang="ru-RU" dirty="0"/>
              <a:t>Шестой этап</a:t>
            </a:r>
          </a:p>
        </p:txBody>
      </p:sp>
      <p:sp>
        <p:nvSpPr>
          <p:cNvPr id="39" name="Текст 2"/>
          <p:cNvSpPr>
            <a:spLocks noGrp="1"/>
          </p:cNvSpPr>
          <p:nvPr>
            <p:ph type="body" sz="quarter" idx="32" hasCustomPrompt="1"/>
          </p:nvPr>
        </p:nvSpPr>
        <p:spPr>
          <a:xfrm>
            <a:off x="938280" y="4038600"/>
            <a:ext cx="2629270" cy="864000"/>
          </a:xfrm>
        </p:spPr>
        <p:txBody>
          <a:bodyPr anchor="b"/>
          <a:lstStyle>
            <a:lvl1pPr marL="0" indent="0">
              <a:buNone/>
              <a:defRPr sz="5500" cap="all" baseline="0">
                <a:solidFill>
                  <a:schemeClr val="tx2"/>
                </a:solidFill>
                <a:latin typeface="Proba Pro Md" panose="020D0003030200000000" pitchFamily="34" charset="0"/>
              </a:defRPr>
            </a:lvl1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40" name="Текст 2"/>
          <p:cNvSpPr>
            <a:spLocks noGrp="1"/>
          </p:cNvSpPr>
          <p:nvPr>
            <p:ph type="body" sz="quarter" idx="33" hasCustomPrompt="1"/>
          </p:nvPr>
        </p:nvSpPr>
        <p:spPr>
          <a:xfrm>
            <a:off x="4030478" y="4038600"/>
            <a:ext cx="2629270" cy="864000"/>
          </a:xfrm>
        </p:spPr>
        <p:txBody>
          <a:bodyPr anchor="b"/>
          <a:lstStyle>
            <a:lvl1pPr marL="0" indent="0">
              <a:buNone/>
              <a:defRPr sz="5500" cap="all" baseline="0">
                <a:solidFill>
                  <a:schemeClr val="accent3"/>
                </a:solidFill>
                <a:latin typeface="Proba Pro Md" panose="020D0003030200000000" pitchFamily="34" charset="0"/>
              </a:defRPr>
            </a:lvl1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41" name="Текст 2"/>
          <p:cNvSpPr>
            <a:spLocks noGrp="1"/>
          </p:cNvSpPr>
          <p:nvPr>
            <p:ph type="body" sz="quarter" idx="34" hasCustomPrompt="1"/>
          </p:nvPr>
        </p:nvSpPr>
        <p:spPr>
          <a:xfrm>
            <a:off x="7122676" y="4038600"/>
            <a:ext cx="2629270" cy="864000"/>
          </a:xfrm>
        </p:spPr>
        <p:txBody>
          <a:bodyPr anchor="b"/>
          <a:lstStyle>
            <a:lvl1pPr marL="0" indent="0">
              <a:buNone/>
              <a:defRPr sz="5500" cap="all" baseline="0">
                <a:solidFill>
                  <a:schemeClr val="bg1">
                    <a:lumMod val="50000"/>
                  </a:schemeClr>
                </a:solidFill>
                <a:latin typeface="Proba Pro Md" panose="020D0003030200000000" pitchFamily="34" charset="0"/>
              </a:defRPr>
            </a:lvl1pPr>
          </a:lstStyle>
          <a:p>
            <a:pPr lvl="0"/>
            <a:r>
              <a:rPr lang="ru-RU" dirty="0"/>
              <a:t>06</a:t>
            </a:r>
          </a:p>
        </p:txBody>
      </p:sp>
      <p:grpSp>
        <p:nvGrpSpPr>
          <p:cNvPr id="42" name="Группа 41"/>
          <p:cNvGrpSpPr/>
          <p:nvPr userDrawn="1"/>
        </p:nvGrpSpPr>
        <p:grpSpPr>
          <a:xfrm>
            <a:off x="2019506" y="4427400"/>
            <a:ext cx="1900800" cy="87296"/>
            <a:chOff x="1846706" y="2656637"/>
            <a:chExt cx="2073600" cy="86400"/>
          </a:xfrm>
          <a:solidFill>
            <a:schemeClr val="bg1">
              <a:lumMod val="65000"/>
            </a:schemeClr>
          </a:solidFill>
        </p:grpSpPr>
        <p:cxnSp>
          <p:nvCxnSpPr>
            <p:cNvPr id="43" name="Прямая соединительная линия 42"/>
            <p:cNvCxnSpPr/>
            <p:nvPr userDrawn="1"/>
          </p:nvCxnSpPr>
          <p:spPr>
            <a:xfrm>
              <a:off x="1889906" y="2699837"/>
              <a:ext cx="1987200" cy="0"/>
            </a:xfrm>
            <a:prstGeom prst="line">
              <a:avLst/>
            </a:prstGeom>
            <a:grp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Овал 43"/>
            <p:cNvSpPr/>
            <p:nvPr userDrawn="1"/>
          </p:nvSpPr>
          <p:spPr>
            <a:xfrm>
              <a:off x="1846706" y="2656637"/>
              <a:ext cx="86400" cy="86400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5" name="Овал 44"/>
            <p:cNvSpPr/>
            <p:nvPr userDrawn="1"/>
          </p:nvSpPr>
          <p:spPr>
            <a:xfrm>
              <a:off x="3833906" y="2656637"/>
              <a:ext cx="86400" cy="86400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46" name="Группа 45"/>
          <p:cNvGrpSpPr/>
          <p:nvPr userDrawn="1"/>
        </p:nvGrpSpPr>
        <p:grpSpPr>
          <a:xfrm>
            <a:off x="5112488" y="4427400"/>
            <a:ext cx="1900800" cy="87296"/>
            <a:chOff x="1846706" y="2656637"/>
            <a:chExt cx="2073600" cy="86400"/>
          </a:xfrm>
          <a:solidFill>
            <a:schemeClr val="bg1">
              <a:lumMod val="65000"/>
            </a:schemeClr>
          </a:solidFill>
        </p:grpSpPr>
        <p:cxnSp>
          <p:nvCxnSpPr>
            <p:cNvPr id="47" name="Прямая соединительная линия 46"/>
            <p:cNvCxnSpPr/>
            <p:nvPr userDrawn="1"/>
          </p:nvCxnSpPr>
          <p:spPr>
            <a:xfrm>
              <a:off x="1889906" y="2699837"/>
              <a:ext cx="1987200" cy="0"/>
            </a:xfrm>
            <a:prstGeom prst="line">
              <a:avLst/>
            </a:prstGeom>
            <a:grp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Овал 47"/>
            <p:cNvSpPr/>
            <p:nvPr userDrawn="1"/>
          </p:nvSpPr>
          <p:spPr>
            <a:xfrm>
              <a:off x="1846706" y="2656637"/>
              <a:ext cx="86400" cy="86400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9" name="Овал 48"/>
            <p:cNvSpPr/>
            <p:nvPr userDrawn="1"/>
          </p:nvSpPr>
          <p:spPr>
            <a:xfrm>
              <a:off x="3833906" y="2656637"/>
              <a:ext cx="86400" cy="86400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8" name="Группа 7"/>
          <p:cNvGrpSpPr/>
          <p:nvPr userDrawn="1"/>
        </p:nvGrpSpPr>
        <p:grpSpPr>
          <a:xfrm>
            <a:off x="8197106" y="1977410"/>
            <a:ext cx="1861200" cy="2537285"/>
            <a:chOff x="8197106" y="1977410"/>
            <a:chExt cx="1861200" cy="2537285"/>
          </a:xfrm>
          <a:solidFill>
            <a:schemeClr val="bg1">
              <a:lumMod val="65000"/>
            </a:schemeClr>
          </a:solidFill>
        </p:grpSpPr>
        <p:cxnSp>
          <p:nvCxnSpPr>
            <p:cNvPr id="51" name="Прямая соединительная линия 50"/>
            <p:cNvCxnSpPr/>
            <p:nvPr userDrawn="1"/>
          </p:nvCxnSpPr>
          <p:spPr>
            <a:xfrm>
              <a:off x="8236706" y="2021058"/>
              <a:ext cx="1821600" cy="0"/>
            </a:xfrm>
            <a:prstGeom prst="line">
              <a:avLst/>
            </a:prstGeom>
            <a:grp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Овал 51"/>
            <p:cNvSpPr/>
            <p:nvPr userDrawn="1"/>
          </p:nvSpPr>
          <p:spPr>
            <a:xfrm>
              <a:off x="8197106" y="1977410"/>
              <a:ext cx="79200" cy="87296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cxnSp>
          <p:nvCxnSpPr>
            <p:cNvPr id="55" name="Прямая соединительная линия 54"/>
            <p:cNvCxnSpPr/>
            <p:nvPr userDrawn="1"/>
          </p:nvCxnSpPr>
          <p:spPr>
            <a:xfrm>
              <a:off x="8236706" y="4471047"/>
              <a:ext cx="1821600" cy="0"/>
            </a:xfrm>
            <a:prstGeom prst="line">
              <a:avLst/>
            </a:prstGeom>
            <a:grp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Овал 55"/>
            <p:cNvSpPr/>
            <p:nvPr userDrawn="1"/>
          </p:nvSpPr>
          <p:spPr>
            <a:xfrm>
              <a:off x="8197106" y="4427399"/>
              <a:ext cx="79200" cy="87296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cxnSp>
          <p:nvCxnSpPr>
            <p:cNvPr id="58" name="Прямая соединительная линия 57"/>
            <p:cNvCxnSpPr/>
            <p:nvPr userDrawn="1"/>
          </p:nvCxnSpPr>
          <p:spPr>
            <a:xfrm flipV="1">
              <a:off x="10049597" y="2021059"/>
              <a:ext cx="0" cy="2449094"/>
            </a:xfrm>
            <a:prstGeom prst="line">
              <a:avLst/>
            </a:prstGeom>
            <a:grp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06214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е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33"/>
          </p:nvPr>
        </p:nvSpPr>
        <p:spPr>
          <a:xfrm>
            <a:off x="0" y="1576636"/>
            <a:ext cx="2680410" cy="2203201"/>
          </a:xfrm>
        </p:spPr>
        <p:txBody>
          <a:bodyPr/>
          <a:lstStyle/>
          <a:p>
            <a:endParaRPr lang="ru-RU"/>
          </a:p>
        </p:txBody>
      </p:sp>
      <p:sp>
        <p:nvSpPr>
          <p:cNvPr id="74" name="Рисунок 8"/>
          <p:cNvSpPr>
            <a:spLocks noGrp="1"/>
          </p:cNvSpPr>
          <p:nvPr>
            <p:ph type="pic" sz="quarter" idx="39"/>
          </p:nvPr>
        </p:nvSpPr>
        <p:spPr>
          <a:xfrm>
            <a:off x="2664703" y="3779838"/>
            <a:ext cx="2680410" cy="2203201"/>
          </a:xfrm>
        </p:spPr>
        <p:txBody>
          <a:bodyPr/>
          <a:lstStyle/>
          <a:p>
            <a:endParaRPr lang="ru-RU"/>
          </a:p>
        </p:txBody>
      </p:sp>
      <p:sp>
        <p:nvSpPr>
          <p:cNvPr id="78" name="Рисунок 8"/>
          <p:cNvSpPr>
            <a:spLocks noGrp="1"/>
          </p:cNvSpPr>
          <p:nvPr>
            <p:ph type="pic" sz="quarter" idx="42"/>
          </p:nvPr>
        </p:nvSpPr>
        <p:spPr>
          <a:xfrm>
            <a:off x="8009816" y="3779838"/>
            <a:ext cx="2680410" cy="2203201"/>
          </a:xfrm>
        </p:spPr>
        <p:txBody>
          <a:bodyPr/>
          <a:lstStyle/>
          <a:p>
            <a:endParaRPr lang="ru-RU"/>
          </a:p>
        </p:txBody>
      </p:sp>
      <p:sp>
        <p:nvSpPr>
          <p:cNvPr id="70" name="Рисунок 8"/>
          <p:cNvSpPr>
            <a:spLocks noGrp="1"/>
          </p:cNvSpPr>
          <p:nvPr>
            <p:ph type="pic" sz="quarter" idx="36"/>
          </p:nvPr>
        </p:nvSpPr>
        <p:spPr>
          <a:xfrm>
            <a:off x="5346700" y="1576636"/>
            <a:ext cx="2680410" cy="2203201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2680410" y="1576637"/>
            <a:ext cx="2664703" cy="220320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noFill/>
              </a:ln>
              <a:noFill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7827" y="323850"/>
            <a:ext cx="4708524" cy="1252787"/>
          </a:xfrm>
        </p:spPr>
        <p:txBody>
          <a:bodyPr/>
          <a:lstStyle>
            <a:lvl1pPr>
              <a:defRPr sz="2000" baseline="0">
                <a:latin typeface="Proba Pro Md" panose="020D0003030200000000" pitchFamily="34" charset="0"/>
              </a:defRPr>
            </a:lvl1pPr>
          </a:lstStyle>
          <a:p>
            <a:r>
              <a:rPr lang="ru-RU" dirty="0"/>
              <a:t>Образец заголовка 2-го уровня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EBEA-6C93-4435-9222-1CB54380948F}" type="datetime6">
              <a:rPr lang="ru-RU" smtClean="0"/>
              <a:t>май 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Презентация «ПАО ГК ПИК»,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D19E-AB38-46E0-867B-C400F4092BE5}" type="slidenum">
              <a:rPr lang="ru-RU" smtClean="0"/>
              <a:t>‹#›</a:t>
            </a:fld>
            <a:endParaRPr lang="ru-RU"/>
          </a:p>
        </p:txBody>
      </p:sp>
      <p:sp>
        <p:nvSpPr>
          <p:cNvPr id="57" name="Текст 2"/>
          <p:cNvSpPr>
            <a:spLocks noGrp="1"/>
          </p:cNvSpPr>
          <p:nvPr>
            <p:ph type="body" sz="quarter" idx="31" hasCustomPrompt="1"/>
          </p:nvPr>
        </p:nvSpPr>
        <p:spPr>
          <a:xfrm>
            <a:off x="2926706" y="1766679"/>
            <a:ext cx="2177407" cy="388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200" cap="all" baseline="0">
                <a:solidFill>
                  <a:schemeClr val="bg1"/>
                </a:solidFill>
                <a:latin typeface="Proba Pro Md" panose="020D0003030200000000" pitchFamily="34" charset="0"/>
              </a:defRPr>
            </a:lvl1pPr>
          </a:lstStyle>
          <a:p>
            <a:pPr lvl="0"/>
            <a:r>
              <a:rPr lang="ru-RU" dirty="0"/>
              <a:t>Категория 1</a:t>
            </a:r>
          </a:p>
        </p:txBody>
      </p:sp>
      <p:sp>
        <p:nvSpPr>
          <p:cNvPr id="59" name="Текст 2"/>
          <p:cNvSpPr>
            <a:spLocks noGrp="1"/>
          </p:cNvSpPr>
          <p:nvPr>
            <p:ph type="body" sz="quarter" idx="32"/>
          </p:nvPr>
        </p:nvSpPr>
        <p:spPr>
          <a:xfrm>
            <a:off x="2926706" y="2302714"/>
            <a:ext cx="2177407" cy="1263570"/>
          </a:xfrm>
        </p:spPr>
        <p:txBody>
          <a:bodyPr/>
          <a:lstStyle>
            <a:lvl1pPr marL="0" indent="0">
              <a:buNone/>
              <a:defRPr sz="1000" baseline="0">
                <a:solidFill>
                  <a:schemeClr val="bg1"/>
                </a:solidFill>
              </a:defRPr>
            </a:lvl1pPr>
            <a:lvl2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7" name="Прямоугольник 66"/>
          <p:cNvSpPr/>
          <p:nvPr userDrawn="1"/>
        </p:nvSpPr>
        <p:spPr>
          <a:xfrm>
            <a:off x="8027110" y="1576637"/>
            <a:ext cx="2664703" cy="22032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noFill/>
              </a:ln>
              <a:noFill/>
            </a:endParaRPr>
          </a:p>
        </p:txBody>
      </p:sp>
      <p:sp>
        <p:nvSpPr>
          <p:cNvPr id="68" name="Текст 2"/>
          <p:cNvSpPr>
            <a:spLocks noGrp="1"/>
          </p:cNvSpPr>
          <p:nvPr>
            <p:ph type="body" sz="quarter" idx="34" hasCustomPrompt="1"/>
          </p:nvPr>
        </p:nvSpPr>
        <p:spPr>
          <a:xfrm>
            <a:off x="8273406" y="1766679"/>
            <a:ext cx="2177407" cy="388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200" cap="all" baseline="0">
                <a:solidFill>
                  <a:schemeClr val="bg1"/>
                </a:solidFill>
                <a:latin typeface="Proba Pro Md" panose="020D0003030200000000" pitchFamily="34" charset="0"/>
              </a:defRPr>
            </a:lvl1pPr>
          </a:lstStyle>
          <a:p>
            <a:pPr lvl="0"/>
            <a:r>
              <a:rPr lang="ru-RU" dirty="0"/>
              <a:t>Категория 1</a:t>
            </a:r>
          </a:p>
        </p:txBody>
      </p:sp>
      <p:sp>
        <p:nvSpPr>
          <p:cNvPr id="69" name="Текст 2"/>
          <p:cNvSpPr>
            <a:spLocks noGrp="1"/>
          </p:cNvSpPr>
          <p:nvPr>
            <p:ph type="body" sz="quarter" idx="35"/>
          </p:nvPr>
        </p:nvSpPr>
        <p:spPr>
          <a:xfrm>
            <a:off x="8273406" y="2302714"/>
            <a:ext cx="2177407" cy="1263570"/>
          </a:xfrm>
        </p:spPr>
        <p:txBody>
          <a:bodyPr/>
          <a:lstStyle>
            <a:lvl1pPr marL="0" indent="0">
              <a:buNone/>
              <a:defRPr sz="1000" baseline="0">
                <a:solidFill>
                  <a:schemeClr val="bg1"/>
                </a:solidFill>
              </a:defRPr>
            </a:lvl1pPr>
            <a:lvl2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1" name="Прямоугольник 70"/>
          <p:cNvSpPr/>
          <p:nvPr userDrawn="1"/>
        </p:nvSpPr>
        <p:spPr>
          <a:xfrm>
            <a:off x="-1587" y="3779839"/>
            <a:ext cx="2680410" cy="2203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noFill/>
              </a:ln>
              <a:noFill/>
            </a:endParaRPr>
          </a:p>
        </p:txBody>
      </p:sp>
      <p:sp>
        <p:nvSpPr>
          <p:cNvPr id="72" name="Текст 2"/>
          <p:cNvSpPr>
            <a:spLocks noGrp="1"/>
          </p:cNvSpPr>
          <p:nvPr>
            <p:ph type="body" sz="quarter" idx="37" hasCustomPrompt="1"/>
          </p:nvPr>
        </p:nvSpPr>
        <p:spPr>
          <a:xfrm>
            <a:off x="244709" y="3969881"/>
            <a:ext cx="2177407" cy="388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200" cap="all" baseline="0">
                <a:solidFill>
                  <a:schemeClr val="bg1"/>
                </a:solidFill>
                <a:latin typeface="Proba Pro Md" panose="020D0003030200000000" pitchFamily="34" charset="0"/>
              </a:defRPr>
            </a:lvl1pPr>
          </a:lstStyle>
          <a:p>
            <a:pPr lvl="0"/>
            <a:r>
              <a:rPr lang="ru-RU" dirty="0"/>
              <a:t>Категория 1</a:t>
            </a:r>
          </a:p>
        </p:txBody>
      </p:sp>
      <p:sp>
        <p:nvSpPr>
          <p:cNvPr id="73" name="Текст 2"/>
          <p:cNvSpPr>
            <a:spLocks noGrp="1"/>
          </p:cNvSpPr>
          <p:nvPr>
            <p:ph type="body" sz="quarter" idx="38"/>
          </p:nvPr>
        </p:nvSpPr>
        <p:spPr>
          <a:xfrm>
            <a:off x="244709" y="4505916"/>
            <a:ext cx="2177407" cy="1263570"/>
          </a:xfrm>
        </p:spPr>
        <p:txBody>
          <a:bodyPr/>
          <a:lstStyle>
            <a:lvl1pPr marL="0" indent="0">
              <a:buNone/>
              <a:defRPr sz="1000" baseline="0">
                <a:solidFill>
                  <a:schemeClr val="bg1"/>
                </a:solidFill>
              </a:defRPr>
            </a:lvl1pPr>
            <a:lvl2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5" name="Прямоугольник 74"/>
          <p:cNvSpPr/>
          <p:nvPr userDrawn="1"/>
        </p:nvSpPr>
        <p:spPr>
          <a:xfrm>
            <a:off x="5343526" y="3779839"/>
            <a:ext cx="2681997" cy="2203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noFill/>
              </a:ln>
              <a:noFill/>
            </a:endParaRPr>
          </a:p>
        </p:txBody>
      </p:sp>
      <p:sp>
        <p:nvSpPr>
          <p:cNvPr id="76" name="Текст 2"/>
          <p:cNvSpPr>
            <a:spLocks noGrp="1"/>
          </p:cNvSpPr>
          <p:nvPr>
            <p:ph type="body" sz="quarter" idx="40" hasCustomPrompt="1"/>
          </p:nvPr>
        </p:nvSpPr>
        <p:spPr>
          <a:xfrm>
            <a:off x="5589822" y="3969881"/>
            <a:ext cx="2177407" cy="388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200" cap="all" baseline="0">
                <a:solidFill>
                  <a:schemeClr val="bg1"/>
                </a:solidFill>
                <a:latin typeface="Proba Pro Md" panose="020D0003030200000000" pitchFamily="34" charset="0"/>
              </a:defRPr>
            </a:lvl1pPr>
          </a:lstStyle>
          <a:p>
            <a:pPr lvl="0"/>
            <a:r>
              <a:rPr lang="ru-RU" dirty="0"/>
              <a:t>Категория 1</a:t>
            </a:r>
          </a:p>
        </p:txBody>
      </p:sp>
      <p:sp>
        <p:nvSpPr>
          <p:cNvPr id="77" name="Текст 2"/>
          <p:cNvSpPr>
            <a:spLocks noGrp="1"/>
          </p:cNvSpPr>
          <p:nvPr>
            <p:ph type="body" sz="quarter" idx="41"/>
          </p:nvPr>
        </p:nvSpPr>
        <p:spPr>
          <a:xfrm>
            <a:off x="5589822" y="4505916"/>
            <a:ext cx="2177407" cy="1263570"/>
          </a:xfrm>
        </p:spPr>
        <p:txBody>
          <a:bodyPr/>
          <a:lstStyle>
            <a:lvl1pPr marL="0" indent="0">
              <a:buNone/>
              <a:defRPr sz="1000" baseline="0">
                <a:solidFill>
                  <a:schemeClr val="bg1"/>
                </a:solidFill>
              </a:defRPr>
            </a:lvl1pPr>
            <a:lvl2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13890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2-го уров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-1" y="-1"/>
            <a:ext cx="10691813" cy="75596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7827" y="323850"/>
            <a:ext cx="4708524" cy="1252787"/>
          </a:xfrm>
        </p:spPr>
        <p:txBody>
          <a:bodyPr/>
          <a:lstStyle>
            <a:lvl1pPr>
              <a:defRPr sz="2000" baseline="0">
                <a:solidFill>
                  <a:schemeClr val="bg1"/>
                </a:solidFill>
                <a:latin typeface="Proba Pro Md" panose="020D0003030200000000" pitchFamily="34" charset="0"/>
              </a:defRPr>
            </a:lvl1pPr>
          </a:lstStyle>
          <a:p>
            <a:r>
              <a:rPr lang="ru-RU" dirty="0"/>
              <a:t>Образец заголовка 2-го уровня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25EBEA-6C93-4435-9222-1CB54380948F}" type="datetime6">
              <a:rPr lang="ru-RU" smtClean="0"/>
              <a:pPr/>
              <a:t>май 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Презентация «ПАО ГК ПИК»,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6ED19E-AB38-46E0-867B-C400F4092B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451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7827" y="323850"/>
            <a:ext cx="4708524" cy="1252787"/>
          </a:xfrm>
        </p:spPr>
        <p:txBody>
          <a:bodyPr/>
          <a:lstStyle>
            <a:lvl1pPr>
              <a:defRPr sz="2000" baseline="0">
                <a:latin typeface="Proba Pro Md" panose="020D0003030200000000" pitchFamily="34" charset="0"/>
              </a:defRPr>
            </a:lvl1pPr>
          </a:lstStyle>
          <a:p>
            <a:r>
              <a:rPr lang="ru-RU" dirty="0"/>
              <a:t>Образец заголовка 2-го уровня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EBEA-6C93-4435-9222-1CB54380948F}" type="datetime6">
              <a:rPr lang="ru-RU" smtClean="0"/>
              <a:t>май 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Презентация «ПАО ГК ПИК»,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D19E-AB38-46E0-867B-C400F4092BE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39799" y="1576638"/>
            <a:ext cx="8812213" cy="5140076"/>
          </a:xfrm>
        </p:spPr>
        <p:txBody>
          <a:bodyPr anchor="ctr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414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е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7827" y="323850"/>
            <a:ext cx="4708524" cy="1252787"/>
          </a:xfrm>
        </p:spPr>
        <p:txBody>
          <a:bodyPr/>
          <a:lstStyle>
            <a:lvl1pPr>
              <a:defRPr sz="2000" baseline="0">
                <a:latin typeface="Proba Pro Md" panose="020D0003030200000000" pitchFamily="34" charset="0"/>
              </a:defRPr>
            </a:lvl1pPr>
          </a:lstStyle>
          <a:p>
            <a:r>
              <a:rPr lang="ru-RU" dirty="0"/>
              <a:t>Образец заголовка 2-го уровня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EBEA-6C93-4435-9222-1CB54380948F}" type="datetime6">
              <a:rPr lang="ru-RU" smtClean="0"/>
              <a:t>май 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Презентация «ПАО ГК ПИК»,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D19E-AB38-46E0-867B-C400F4092BE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939800" y="1576637"/>
            <a:ext cx="8812213" cy="259200"/>
          </a:xfrm>
        </p:spPr>
        <p:txBody>
          <a:bodyPr anchor="t"/>
          <a:lstStyle>
            <a:lvl1pPr>
              <a:defRPr sz="1800" cap="all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7" name="Текст 7"/>
          <p:cNvSpPr>
            <a:spLocks noGrp="1"/>
          </p:cNvSpPr>
          <p:nvPr>
            <p:ph type="body" sz="quarter" idx="14"/>
          </p:nvPr>
        </p:nvSpPr>
        <p:spPr>
          <a:xfrm>
            <a:off x="1155465" y="1923256"/>
            <a:ext cx="8596547" cy="1122168"/>
          </a:xfrm>
        </p:spPr>
        <p:txBody>
          <a:bodyPr anchor="t"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961349" y="3047370"/>
            <a:ext cx="8812213" cy="259200"/>
          </a:xfrm>
        </p:spPr>
        <p:txBody>
          <a:bodyPr anchor="t"/>
          <a:lstStyle>
            <a:lvl1pPr>
              <a:defRPr sz="1800" cap="all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/>
          </p:nvPr>
        </p:nvSpPr>
        <p:spPr>
          <a:xfrm>
            <a:off x="1177014" y="3393989"/>
            <a:ext cx="8596547" cy="1122168"/>
          </a:xfrm>
        </p:spPr>
        <p:txBody>
          <a:bodyPr anchor="t"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939800" y="4524969"/>
            <a:ext cx="8812213" cy="259200"/>
          </a:xfrm>
        </p:spPr>
        <p:txBody>
          <a:bodyPr anchor="t"/>
          <a:lstStyle>
            <a:lvl1pPr>
              <a:defRPr sz="1800" cap="all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8"/>
          </p:nvPr>
        </p:nvSpPr>
        <p:spPr>
          <a:xfrm>
            <a:off x="1155465" y="4871588"/>
            <a:ext cx="8596547" cy="1122168"/>
          </a:xfrm>
        </p:spPr>
        <p:txBody>
          <a:bodyPr anchor="t"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79077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ели четырехколонни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7827" y="323850"/>
            <a:ext cx="4708524" cy="1252787"/>
          </a:xfrm>
        </p:spPr>
        <p:txBody>
          <a:bodyPr/>
          <a:lstStyle>
            <a:lvl1pPr>
              <a:defRPr sz="2000" baseline="0">
                <a:latin typeface="Proba Pro Md" panose="020D0003030200000000" pitchFamily="34" charset="0"/>
              </a:defRPr>
            </a:lvl1pPr>
          </a:lstStyle>
          <a:p>
            <a:r>
              <a:rPr lang="ru-RU" dirty="0"/>
              <a:t>Образец заголовка 2-го уровня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EBEA-6C93-4435-9222-1CB54380948F}" type="datetime6">
              <a:rPr lang="ru-RU" smtClean="0"/>
              <a:t>май 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Презентация «ПАО ГК ПИК»,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ED19E-AB38-46E0-867B-C400F4092BE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939800" y="1576637"/>
            <a:ext cx="4135181" cy="259200"/>
          </a:xfrm>
        </p:spPr>
        <p:txBody>
          <a:bodyPr anchor="t"/>
          <a:lstStyle>
            <a:lvl1pPr>
              <a:defRPr sz="1800" cap="all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961349" y="4039081"/>
            <a:ext cx="4113632" cy="259200"/>
          </a:xfrm>
        </p:spPr>
        <p:txBody>
          <a:bodyPr anchor="t"/>
          <a:lstStyle>
            <a:lvl1pPr>
              <a:defRPr sz="1800" cap="all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/>
          </p:nvPr>
        </p:nvSpPr>
        <p:spPr>
          <a:xfrm>
            <a:off x="1155506" y="4384637"/>
            <a:ext cx="3909336" cy="2029338"/>
          </a:xfrm>
        </p:spPr>
        <p:txBody>
          <a:bodyPr anchor="t"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5618802" y="1576637"/>
            <a:ext cx="4135181" cy="259200"/>
          </a:xfrm>
        </p:spPr>
        <p:txBody>
          <a:bodyPr anchor="t"/>
          <a:lstStyle>
            <a:lvl1pPr>
              <a:defRPr sz="1800" cap="all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5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5640351" y="4039081"/>
            <a:ext cx="4113632" cy="259200"/>
          </a:xfrm>
        </p:spPr>
        <p:txBody>
          <a:bodyPr anchor="t"/>
          <a:lstStyle>
            <a:lvl1pPr>
              <a:defRPr sz="1800" cap="all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6" name="Текст 7"/>
          <p:cNvSpPr>
            <a:spLocks noGrp="1"/>
          </p:cNvSpPr>
          <p:nvPr>
            <p:ph type="body" sz="quarter" idx="22"/>
          </p:nvPr>
        </p:nvSpPr>
        <p:spPr>
          <a:xfrm>
            <a:off x="5834508" y="4384637"/>
            <a:ext cx="3909336" cy="2029338"/>
          </a:xfrm>
        </p:spPr>
        <p:txBody>
          <a:bodyPr anchor="t"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7"/>
          <p:cNvSpPr>
            <a:spLocks noGrp="1"/>
          </p:cNvSpPr>
          <p:nvPr>
            <p:ph type="body" sz="quarter" idx="23"/>
          </p:nvPr>
        </p:nvSpPr>
        <p:spPr>
          <a:xfrm>
            <a:off x="1155506" y="1923123"/>
            <a:ext cx="3909336" cy="1943514"/>
          </a:xfrm>
        </p:spPr>
        <p:txBody>
          <a:bodyPr anchor="t"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2" name="Текст 7"/>
          <p:cNvSpPr>
            <a:spLocks noGrp="1"/>
          </p:cNvSpPr>
          <p:nvPr>
            <p:ph type="body" sz="quarter" idx="24"/>
          </p:nvPr>
        </p:nvSpPr>
        <p:spPr>
          <a:xfrm>
            <a:off x="5834508" y="1923123"/>
            <a:ext cx="3909336" cy="1943514"/>
          </a:xfrm>
        </p:spPr>
        <p:txBody>
          <a:bodyPr anchor="t"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85723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7827" y="323850"/>
            <a:ext cx="4708524" cy="12527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800" y="1576638"/>
            <a:ext cx="8812213" cy="51400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46706" y="7019925"/>
            <a:ext cx="3239644" cy="25876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800" cap="none" spc="40" baseline="0">
                <a:solidFill>
                  <a:schemeClr val="tx1"/>
                </a:solidFill>
                <a:latin typeface="Proba Pro Lt" panose="020D0003030200000000" pitchFamily="34" charset="0"/>
              </a:defRPr>
            </a:lvl1pPr>
          </a:lstStyle>
          <a:p>
            <a:fld id="{34DE9873-C78F-4515-9828-CA9A10673F8A}" type="datetime6">
              <a:rPr lang="ru-RU" smtClean="0"/>
              <a:pPr/>
              <a:t>май 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7825" y="7019925"/>
            <a:ext cx="1468881" cy="25876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800" cap="none" spc="40" baseline="0">
                <a:solidFill>
                  <a:schemeClr val="tx1"/>
                </a:solidFill>
                <a:latin typeface="Proba Pro Lt" panose="020D0003030200000000" pitchFamily="34" charset="0"/>
              </a:defRPr>
            </a:lvl1pPr>
          </a:lstStyle>
          <a:p>
            <a:r>
              <a:rPr lang="ru-RU"/>
              <a:t>Презентация «ПАО ГК ПИК»,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52013" y="7019925"/>
            <a:ext cx="561974" cy="25876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800" cap="none" spc="40" baseline="0">
                <a:solidFill>
                  <a:schemeClr val="tx1"/>
                </a:solidFill>
                <a:latin typeface="Proba Pro Lt" panose="020D0003030200000000" pitchFamily="34" charset="0"/>
              </a:defRPr>
            </a:lvl1pPr>
          </a:lstStyle>
          <a:p>
            <a:fld id="{296ED19E-AB38-46E0-867B-C400F4092B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043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704" r:id="rId5"/>
    <p:sldLayoutId id="2147483722" r:id="rId6"/>
    <p:sldLayoutId id="2147483674" r:id="rId7"/>
    <p:sldLayoutId id="2147483691" r:id="rId8"/>
    <p:sldLayoutId id="2147483701" r:id="rId9"/>
    <p:sldLayoutId id="2147483694" r:id="rId10"/>
    <p:sldLayoutId id="2147483692" r:id="rId11"/>
    <p:sldLayoutId id="2147483698" r:id="rId12"/>
    <p:sldLayoutId id="2147483697" r:id="rId13"/>
    <p:sldLayoutId id="2147483693" r:id="rId14"/>
    <p:sldLayoutId id="2147483700" r:id="rId15"/>
    <p:sldLayoutId id="2147483699" r:id="rId16"/>
    <p:sldLayoutId id="2147483675" r:id="rId17"/>
    <p:sldLayoutId id="2147483677" r:id="rId18"/>
    <p:sldLayoutId id="2147483679" r:id="rId19"/>
    <p:sldLayoutId id="2147483695" r:id="rId20"/>
    <p:sldLayoutId id="2147483678" r:id="rId21"/>
    <p:sldLayoutId id="2147483680" r:id="rId22"/>
    <p:sldLayoutId id="2147483683" r:id="rId23"/>
    <p:sldLayoutId id="2147483681" r:id="rId24"/>
    <p:sldLayoutId id="2147483682" r:id="rId25"/>
    <p:sldLayoutId id="2147483684" r:id="rId26"/>
    <p:sldLayoutId id="2147483685" r:id="rId27"/>
    <p:sldLayoutId id="2147483696" r:id="rId28"/>
    <p:sldLayoutId id="2147483686" r:id="rId29"/>
    <p:sldLayoutId id="2147483719" r:id="rId30"/>
    <p:sldLayoutId id="2147483718" r:id="rId31"/>
    <p:sldLayoutId id="2147483720" r:id="rId32"/>
    <p:sldLayoutId id="2147483723" r:id="rId33"/>
    <p:sldLayoutId id="2147483689" r:id="rId34"/>
    <p:sldLayoutId id="2147483690" r:id="rId35"/>
    <p:sldLayoutId id="2147483687" r:id="rId36"/>
    <p:sldLayoutId id="2147483688" r:id="rId37"/>
    <p:sldLayoutId id="2147483703" r:id="rId38"/>
    <p:sldLayoutId id="2147483709" r:id="rId39"/>
    <p:sldLayoutId id="2147483716" r:id="rId40"/>
    <p:sldLayoutId id="2147483705" r:id="rId41"/>
    <p:sldLayoutId id="2147483706" r:id="rId42"/>
    <p:sldLayoutId id="2147483707" r:id="rId43"/>
    <p:sldLayoutId id="2147483714" r:id="rId44"/>
    <p:sldLayoutId id="2147483715" r:id="rId45"/>
    <p:sldLayoutId id="2147483708" r:id="rId46"/>
    <p:sldLayoutId id="2147483717" r:id="rId47"/>
    <p:sldLayoutId id="2147483710" r:id="rId48"/>
    <p:sldLayoutId id="2147483711" r:id="rId49"/>
    <p:sldLayoutId id="2147483712" r:id="rId50"/>
    <p:sldLayoutId id="2147483713" r:id="rId51"/>
    <p:sldLayoutId id="2147483721" r:id="rId52"/>
  </p:sldLayoutIdLst>
  <p:hf hdr="0"/>
  <p:txStyles>
    <p:titleStyle>
      <a:lvl1pPr algn="l" defTabSz="1007943" rtl="0" eaLnBrk="1" latinLnBrk="0" hangingPunct="1">
        <a:lnSpc>
          <a:spcPct val="100000"/>
        </a:lnSpc>
        <a:spcBef>
          <a:spcPct val="0"/>
        </a:spcBef>
        <a:buNone/>
        <a:defRPr sz="3000" kern="1200" cap="all" spc="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1007943" rtl="0" eaLnBrk="1" latinLnBrk="0" hangingPunct="1">
        <a:lnSpc>
          <a:spcPct val="100000"/>
        </a:lnSpc>
        <a:spcBef>
          <a:spcPts val="1200"/>
        </a:spcBef>
        <a:buFontTx/>
        <a:buBlip>
          <a:blip r:embed="rId54"/>
        </a:buBlip>
        <a:defRPr sz="1200" kern="1200" spc="20" baseline="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1007943" rtl="0" eaLnBrk="1" latinLnBrk="0" hangingPunct="1">
        <a:lnSpc>
          <a:spcPct val="100000"/>
        </a:lnSpc>
        <a:spcBef>
          <a:spcPts val="1200"/>
        </a:spcBef>
        <a:buFontTx/>
        <a:buBlip>
          <a:blip r:embed="rId54"/>
        </a:buBlip>
        <a:defRPr sz="1100" kern="1200" spc="20" baseline="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216000" algn="l" defTabSz="1007943" rtl="0" eaLnBrk="1" latinLnBrk="0" hangingPunct="1">
        <a:lnSpc>
          <a:spcPct val="100000"/>
        </a:lnSpc>
        <a:spcBef>
          <a:spcPts val="1200"/>
        </a:spcBef>
        <a:buFontTx/>
        <a:buBlip>
          <a:blip r:embed="rId54"/>
        </a:buBlip>
        <a:defRPr sz="1100" kern="1200" spc="20" baseline="0">
          <a:solidFill>
            <a:schemeClr val="tx1"/>
          </a:solidFill>
          <a:latin typeface="+mn-lt"/>
          <a:ea typeface="+mn-ea"/>
          <a:cs typeface="+mn-cs"/>
        </a:defRPr>
      </a:lvl3pPr>
      <a:lvl4pPr marL="432000" indent="-216000" algn="l" defTabSz="1007943" rtl="0" eaLnBrk="1" latinLnBrk="0" hangingPunct="1">
        <a:lnSpc>
          <a:spcPct val="100000"/>
        </a:lnSpc>
        <a:spcBef>
          <a:spcPts val="1200"/>
        </a:spcBef>
        <a:buFontTx/>
        <a:buBlip>
          <a:blip r:embed="rId54"/>
        </a:buBlip>
        <a:defRPr sz="1100" kern="1200" spc="20" baseline="0">
          <a:solidFill>
            <a:schemeClr val="tx1"/>
          </a:solidFill>
          <a:latin typeface="+mn-lt"/>
          <a:ea typeface="+mn-ea"/>
          <a:cs typeface="+mn-cs"/>
        </a:defRPr>
      </a:lvl4pPr>
      <a:lvl5pPr marL="432000" indent="-216000" algn="l" defTabSz="1007943" rtl="0" eaLnBrk="1" latinLnBrk="0" hangingPunct="1">
        <a:lnSpc>
          <a:spcPct val="100000"/>
        </a:lnSpc>
        <a:spcBef>
          <a:spcPts val="1200"/>
        </a:spcBef>
        <a:buFontTx/>
        <a:buBlip>
          <a:blip r:embed="rId54"/>
        </a:buBlip>
        <a:defRPr sz="1100" kern="1200" spc="20" baseline="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367" userDrawn="1">
          <p15:clr>
            <a:srgbClr val="000000"/>
          </p15:clr>
        </p15:guide>
        <p15:guide id="3" pos="3286" userDrawn="1">
          <p15:clr>
            <a:srgbClr val="F26B43"/>
          </p15:clr>
        </p15:guide>
        <p15:guide id="4" pos="3449" userDrawn="1">
          <p15:clr>
            <a:srgbClr val="F26B43"/>
          </p15:clr>
        </p15:guide>
        <p15:guide id="5" pos="3531" userDrawn="1">
          <p15:clr>
            <a:srgbClr val="F26B43"/>
          </p15:clr>
        </p15:guide>
        <p15:guide id="6" pos="3204" userDrawn="1">
          <p15:clr>
            <a:srgbClr val="F26B43"/>
          </p15:clr>
        </p15:guide>
        <p15:guide id="7" pos="592" userDrawn="1">
          <p15:clr>
            <a:srgbClr val="000000"/>
          </p15:clr>
        </p15:guide>
        <p15:guide id="8" pos="6143" userDrawn="1">
          <p15:clr>
            <a:srgbClr val="000000"/>
          </p15:clr>
        </p15:guide>
        <p15:guide id="9" orient="horz" pos="2381" userDrawn="1">
          <p15:clr>
            <a:srgbClr val="000000"/>
          </p15:clr>
        </p15:guide>
        <p15:guide id="10" orient="horz" pos="2299" userDrawn="1">
          <p15:clr>
            <a:srgbClr val="F26B43"/>
          </p15:clr>
        </p15:guide>
        <p15:guide id="11" orient="horz" pos="2463" userDrawn="1">
          <p15:clr>
            <a:srgbClr val="F26B43"/>
          </p15:clr>
        </p15:guide>
        <p15:guide id="12" orient="horz" pos="2544" userDrawn="1">
          <p15:clr>
            <a:srgbClr val="F26B43"/>
          </p15:clr>
        </p15:guide>
        <p15:guide id="13" orient="horz" pos="2218" userDrawn="1">
          <p15:clr>
            <a:srgbClr val="F26B43"/>
          </p15:clr>
        </p15:guide>
        <p15:guide id="14" orient="horz" pos="531" userDrawn="1">
          <p15:clr>
            <a:srgbClr val="000000"/>
          </p15:clr>
        </p15:guide>
        <p15:guide id="15" orient="horz" pos="4585" userDrawn="1">
          <p15:clr>
            <a:srgbClr val="000000"/>
          </p15:clr>
        </p15:guide>
        <p15:guide id="16" pos="238" userDrawn="1">
          <p15:clr>
            <a:srgbClr val="000000"/>
          </p15:clr>
        </p15:guide>
        <p15:guide id="17" pos="6497" userDrawn="1">
          <p15:clr>
            <a:srgbClr val="000000"/>
          </p15:clr>
        </p15:guide>
        <p15:guide id="18" orient="horz" pos="4422" userDrawn="1">
          <p15:clr>
            <a:srgbClr val="000000"/>
          </p15:clr>
        </p15:guide>
        <p15:guide id="19" orient="horz" pos="4231" userDrawn="1">
          <p15:clr>
            <a:srgbClr val="000000"/>
          </p15:clr>
        </p15:guide>
        <p15:guide id="30" orient="horz" pos="204" userDrawn="1">
          <p15:clr>
            <a:srgbClr val="0000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4306" y="2527037"/>
            <a:ext cx="7948879" cy="3844787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688253"/>
                </a:solidFill>
              </a:rPr>
              <a:t>Жемчужина </a:t>
            </a:r>
            <a:r>
              <a:rPr lang="ru-RU" dirty="0" err="1" smtClean="0">
                <a:solidFill>
                  <a:srgbClr val="688253"/>
                </a:solidFill>
              </a:rPr>
              <a:t>зеленограда</a:t>
            </a:r>
            <a:r>
              <a:rPr lang="ru-RU" dirty="0" smtClean="0">
                <a:solidFill>
                  <a:srgbClr val="688253"/>
                </a:solidFill>
              </a:rPr>
              <a:t/>
            </a:r>
            <a:br>
              <a:rPr lang="ru-RU" dirty="0" smtClean="0">
                <a:solidFill>
                  <a:srgbClr val="688253"/>
                </a:solidFill>
              </a:rPr>
            </a:br>
            <a:r>
              <a:rPr lang="ru-RU" dirty="0" smtClean="0">
                <a:solidFill>
                  <a:srgbClr val="688253"/>
                </a:solidFill>
              </a:rPr>
              <a:t>17 </a:t>
            </a:r>
            <a:r>
              <a:rPr lang="ru-RU" dirty="0" err="1" smtClean="0">
                <a:solidFill>
                  <a:srgbClr val="688253"/>
                </a:solidFill>
              </a:rPr>
              <a:t>мкр</a:t>
            </a:r>
            <a:r>
              <a:rPr lang="ru-RU" dirty="0" smtClean="0">
                <a:solidFill>
                  <a:srgbClr val="688253"/>
                </a:solidFill>
              </a:rPr>
              <a:t>. района Крюково</a:t>
            </a:r>
            <a:br>
              <a:rPr lang="ru-RU" dirty="0" smtClean="0">
                <a:solidFill>
                  <a:srgbClr val="688253"/>
                </a:solidFill>
              </a:rPr>
            </a:br>
            <a:r>
              <a:rPr lang="ru-RU" dirty="0" smtClean="0">
                <a:solidFill>
                  <a:srgbClr val="688253"/>
                </a:solidFill>
              </a:rPr>
              <a:t>перспективная застройка</a:t>
            </a:r>
            <a:endParaRPr lang="ru-RU" dirty="0">
              <a:solidFill>
                <a:srgbClr val="6882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287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2" y="151037"/>
            <a:ext cx="10454400" cy="35863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612" y="4168637"/>
            <a:ext cx="4919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ДОШКОЛЬНАЯ ОБРАЗОВАТЕЛЬНАЯ ОГРАНИЗАЦИЯ</a:t>
            </a:r>
          </a:p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НА 220 МЕСТ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18793" y="4514237"/>
            <a:ext cx="2851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В рамках реализации проекта «Жемчужина Зеленограда» планируется два дошкольных образовательных организации и общеобразовательная.</a:t>
            </a:r>
          </a:p>
          <a:p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Введен в эксплуатацию первый ДОО на 220 мест</a:t>
            </a:r>
          </a:p>
        </p:txBody>
      </p:sp>
    </p:spTree>
    <p:extLst>
      <p:ext uri="{BB962C8B-B14F-4D97-AF65-F5344CB8AC3E}">
        <p14:creationId xmlns:p14="http://schemas.microsoft.com/office/powerpoint/2010/main" val="296755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06" y="151037"/>
            <a:ext cx="10494583" cy="5572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1506" y="6242237"/>
            <a:ext cx="4390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Общеобразовательная школа на 1100 мест</a:t>
            </a:r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Ввод в 2021 году</a:t>
            </a:r>
          </a:p>
        </p:txBody>
      </p:sp>
    </p:spTree>
    <p:extLst>
      <p:ext uri="{BB962C8B-B14F-4D97-AF65-F5344CB8AC3E}">
        <p14:creationId xmlns:p14="http://schemas.microsoft.com/office/powerpoint/2010/main" val="279415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15477" y="6717437"/>
            <a:ext cx="4656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План застройки 17 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мкр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. района Крюково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699" y="194237"/>
            <a:ext cx="7802344" cy="661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84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User\Desktop\арх решения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06" y="367037"/>
            <a:ext cx="5270400" cy="2073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esktop\арх реш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706" y="371901"/>
            <a:ext cx="4724592" cy="4318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Desktop\zel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07" y="2428875"/>
            <a:ext cx="5270400" cy="226107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39662" y="4859837"/>
            <a:ext cx="3106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АРХИТЕКТУРНЫЕ РЕШЕНИЯ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43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6168958"/>
              </p:ext>
            </p:extLst>
          </p:nvPr>
        </p:nvGraphicFramePr>
        <p:xfrm>
          <a:off x="291506" y="64637"/>
          <a:ext cx="8726400" cy="6550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Acrobat Document" r:id="rId4" imgW="9553522" imgH="7124490" progId="AcroExch.Document.DC">
                  <p:embed/>
                </p:oleObj>
              </mc:Choice>
              <mc:Fallback>
                <p:oleObj name="Acrobat Document" r:id="rId4" imgW="9553522" imgH="712449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1506" y="64637"/>
                        <a:ext cx="8726400" cy="65503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1506" y="6291851"/>
            <a:ext cx="67746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ЖК «ЖЕМЧУЖИНА ЗЕЛЕНОГРАДА»</a:t>
            </a:r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г. Москва, Зеленоградский АО, район Крюково, микрорайон № 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859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69106" y="-56007"/>
            <a:ext cx="8229600" cy="49006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100794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 cap="all" spc="4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05" y="564889"/>
            <a:ext cx="5011201" cy="25237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106" y="559804"/>
            <a:ext cx="5021504" cy="25288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04" y="3214382"/>
            <a:ext cx="5927586" cy="30278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4490" y="6501437"/>
            <a:ext cx="4919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ДОШКОЛЬНЫЕ ОБРАЗОВАТЕЛЬНЫЕ ОГРАНИЗАЦИИ 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555108"/>
              </p:ext>
            </p:extLst>
          </p:nvPr>
        </p:nvGraphicFramePr>
        <p:xfrm>
          <a:off x="6771506" y="3866237"/>
          <a:ext cx="3252598" cy="149178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222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501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Социальные объекты</a:t>
                      </a:r>
                    </a:p>
                  </a:txBody>
                  <a:tcPr marL="68580" marR="68580" marT="0" marB="0">
                    <a:solidFill>
                      <a:srgbClr val="68825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ru-RU" sz="9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5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ДОО, корп.20, </a:t>
                      </a:r>
                    </a:p>
                  </a:txBody>
                  <a:tcPr marL="68580" marR="68580" marT="0" marB="0" anchor="ctr">
                    <a:solidFill>
                      <a:srgbClr val="68825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220 мест</a:t>
                      </a:r>
                    </a:p>
                  </a:txBody>
                  <a:tcPr marL="68580" marR="68580" marT="0" marB="0" anchor="ctr">
                    <a:solidFill>
                      <a:srgbClr val="68825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Введен</a:t>
                      </a:r>
                    </a:p>
                  </a:txBody>
                  <a:tcPr marL="68580" marR="68580" marT="0" marB="0" anchor="ctr">
                    <a:solidFill>
                      <a:srgbClr val="6882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8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effectLst/>
                        </a:rPr>
                        <a:t>ДОО, корп.</a:t>
                      </a:r>
                      <a:r>
                        <a:rPr lang="en-US" sz="1000" dirty="0">
                          <a:effectLst/>
                        </a:rPr>
                        <a:t>19</a:t>
                      </a:r>
                      <a:r>
                        <a:rPr lang="ru-RU" sz="1000" dirty="0">
                          <a:effectLst/>
                        </a:rPr>
                        <a:t>, </a:t>
                      </a:r>
                    </a:p>
                  </a:txBody>
                  <a:tcPr marL="68580" marR="68580" marT="0" marB="0" anchor="ctr">
                    <a:solidFill>
                      <a:srgbClr val="68825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250</a:t>
                      </a:r>
                      <a:r>
                        <a:rPr lang="en-US" sz="10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мест</a:t>
                      </a:r>
                      <a:endParaRPr lang="ru-RU" sz="1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68825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Ввод в 2021</a:t>
                      </a:r>
                      <a:r>
                        <a:rPr lang="ru-RU" sz="10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году</a:t>
                      </a:r>
                      <a:endParaRPr lang="ru-RU" sz="1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6882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8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effectLst/>
                        </a:rPr>
                        <a:t>Школа, корп. 21. </a:t>
                      </a:r>
                    </a:p>
                  </a:txBody>
                  <a:tcPr marL="68580" marR="68580" marT="0" marB="0" anchor="ctr">
                    <a:solidFill>
                      <a:srgbClr val="68825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1100 мест</a:t>
                      </a:r>
                    </a:p>
                  </a:txBody>
                  <a:tcPr marL="68580" marR="68580" marT="0" marB="0" anchor="ctr">
                    <a:solidFill>
                      <a:srgbClr val="68825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Ввод в 2021</a:t>
                      </a:r>
                      <a:r>
                        <a:rPr lang="ru-RU" sz="10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году</a:t>
                      </a:r>
                      <a:endParaRPr lang="ru-RU" sz="1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6882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237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pik_messed">
      <a:dk1>
        <a:srgbClr val="080808"/>
      </a:dk1>
      <a:lt1>
        <a:srgbClr val="FFFFFF"/>
      </a:lt1>
      <a:dk2>
        <a:srgbClr val="FF4114"/>
      </a:dk2>
      <a:lt2>
        <a:srgbClr val="FFFFFF"/>
      </a:lt2>
      <a:accent1>
        <a:srgbClr val="A5B6D7"/>
      </a:accent1>
      <a:accent2>
        <a:srgbClr val="FF4114"/>
      </a:accent2>
      <a:accent3>
        <a:srgbClr val="284178"/>
      </a:accent3>
      <a:accent4>
        <a:srgbClr val="FF9379"/>
      </a:accent4>
      <a:accent5>
        <a:srgbClr val="B95139"/>
      </a:accent5>
      <a:accent6>
        <a:srgbClr val="A3A3A3"/>
      </a:accent6>
      <a:hlink>
        <a:srgbClr val="FF4114"/>
      </a:hlink>
      <a:folHlink>
        <a:srgbClr val="838383"/>
      </a:folHlink>
    </a:clrScheme>
    <a:fontScheme name="pik_firm">
      <a:majorFont>
        <a:latin typeface="Proba Pro Lt"/>
        <a:ea typeface=""/>
        <a:cs typeface=""/>
      </a:majorFont>
      <a:minorFont>
        <a:latin typeface="Proba Pro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5757</TotalTime>
  <Words>119</Words>
  <Application>Microsoft Office PowerPoint</Application>
  <PresentationFormat>Произвольный</PresentationFormat>
  <Paragraphs>29</Paragraphs>
  <Slides>7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Proba Pro</vt:lpstr>
      <vt:lpstr>Proba Pro Lt</vt:lpstr>
      <vt:lpstr>Proba Pro Md</vt:lpstr>
      <vt:lpstr>Тема Office</vt:lpstr>
      <vt:lpstr>Acrobat Document</vt:lpstr>
      <vt:lpstr>Жемчужина зеленограда 17 мкр. района Крюково перспективная застройка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PIK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Мамяшев Артем Шамилевич</dc:creator>
  <cp:lastModifiedBy>Антонов Максим Андреевич</cp:lastModifiedBy>
  <cp:revision>463</cp:revision>
  <cp:lastPrinted>2020-05-25T12:42:50Z</cp:lastPrinted>
  <dcterms:created xsi:type="dcterms:W3CDTF">2015-10-13T10:44:50Z</dcterms:created>
  <dcterms:modified xsi:type="dcterms:W3CDTF">2020-05-25T13:11:38Z</dcterms:modified>
</cp:coreProperties>
</file>